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5143500" cx="9144000"/>
  <p:notesSz cx="7010400" cy="9296400"/>
  <p:embeddedFontLst>
    <p:embeddedFont>
      <p:font typeface="Libre Franklin"/>
      <p:regular r:id="rId35"/>
      <p:bold r:id="rId36"/>
      <p:italic r:id="rId37"/>
      <p:boldItalic r:id="rId38"/>
    </p:embeddedFont>
    <p:embeddedFont>
      <p:font typeface="Lato"/>
      <p:regular r:id="rId39"/>
      <p:bold r:id="rId40"/>
      <p:italic r:id="rId41"/>
      <p:boldItalic r:id="rId42"/>
    </p:embeddedFont>
    <p:embeddedFont>
      <p:font typeface="Lato Black"/>
      <p:bold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Lato-bold.fntdata"/><Relationship Id="rId20" Type="http://schemas.openxmlformats.org/officeDocument/2006/relationships/slide" Target="slides/slide16.xml"/><Relationship Id="rId42" Type="http://schemas.openxmlformats.org/officeDocument/2006/relationships/font" Target="fonts/Lato-boldItalic.fntdata"/><Relationship Id="rId41" Type="http://schemas.openxmlformats.org/officeDocument/2006/relationships/font" Target="fonts/Lato-italic.fntdata"/><Relationship Id="rId22" Type="http://schemas.openxmlformats.org/officeDocument/2006/relationships/slide" Target="slides/slide18.xml"/><Relationship Id="rId44" Type="http://schemas.openxmlformats.org/officeDocument/2006/relationships/font" Target="fonts/LatoBlack-boldItalic.fntdata"/><Relationship Id="rId21" Type="http://schemas.openxmlformats.org/officeDocument/2006/relationships/slide" Target="slides/slide17.xml"/><Relationship Id="rId43" Type="http://schemas.openxmlformats.org/officeDocument/2006/relationships/font" Target="fonts/LatoBlack-bold.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LibreFranklin-regular.fntdata"/><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LibreFranklin-italic.fntdata"/><Relationship Id="rId14" Type="http://schemas.openxmlformats.org/officeDocument/2006/relationships/slide" Target="slides/slide10.xml"/><Relationship Id="rId36" Type="http://schemas.openxmlformats.org/officeDocument/2006/relationships/font" Target="fonts/LibreFranklin-bold.fntdata"/><Relationship Id="rId17" Type="http://schemas.openxmlformats.org/officeDocument/2006/relationships/slide" Target="slides/slide13.xml"/><Relationship Id="rId39" Type="http://schemas.openxmlformats.org/officeDocument/2006/relationships/font" Target="fonts/Lato-regular.fntdata"/><Relationship Id="rId16" Type="http://schemas.openxmlformats.org/officeDocument/2006/relationships/slide" Target="slides/slide12.xml"/><Relationship Id="rId38" Type="http://schemas.openxmlformats.org/officeDocument/2006/relationships/font" Target="fonts/LibreFranklin-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6434"/>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6434"/>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 name="Google Shape;56;p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7" name="Google Shape;57;p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9: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8" name="Google Shape;128;p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0: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5" name="Google Shape;135;p1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a29090579a_0_39: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3" name="Google Shape;153;g2a29090579a_0_3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a29090579a_0_59: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9" name="Google Shape;169;g2a29090579a_0_5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a29090579a_0_74: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5" name="Google Shape;185;g2a29090579a_0_7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a29090579a_0_97: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04" name="Google Shape;204;g2a29090579a_0_9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5: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23" name="Google Shape;223;p15: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6: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29" name="Google Shape;229;p1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7: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36" name="Google Shape;236;p1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8: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44" name="Google Shape;244;p1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4" name="Google Shape;64;p2: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a29090579a_0_17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a29090579a_0_170: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66" name="Google Shape;266;g2a29090579a_0_170: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9: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71" name="Google Shape;271;p1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a29090579a_0_184: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80" name="Google Shape;280;g2a29090579a_0_18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0: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91" name="Google Shape;291;p2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a3e21601fe_0_2: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97" name="Google Shape;297;g2a3e21601fe_0_2: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a3e21601fe_0_15: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12" name="Google Shape;312;g2a3e21601fe_0_15: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3: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19" name="Google Shape;319;p23: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a3e21601fe_0_39: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38" name="Google Shape;338;g2a3e21601fe_0_3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1ed6dddcdc4_0_12: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56" name="Google Shape;356;g1ed6dddcdc4_0_12: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26: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74" name="Google Shape;374;p2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0" name="Google Shape;70;p3: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7: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81" name="Google Shape;381;p2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a29090579a_0_14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76" name="Google Shape;76;g2a29090579a_0_149: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7" name="Google Shape;77;g2a29090579a_0_149: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4: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3" name="Google Shape;83;p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5: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9" name="Google Shape;89;p5: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6: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0" name="Google Shape;100;p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7: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8" name="Google Shape;108;p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8: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4" name="Google Shape;114;p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2"/>
          <p:cNvSpPr txBox="1"/>
          <p:nvPr/>
        </p:nvSpPr>
        <p:spPr>
          <a:xfrm>
            <a:off x="365760" y="4389120"/>
            <a:ext cx="4509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sz="1100">
                <a:solidFill>
                  <a:srgbClr val="364C7C"/>
                </a:solidFill>
              </a:rPr>
              <a:t>‹#›</a:t>
            </a:fld>
            <a:endParaRPr sz="1100">
              <a:solidFill>
                <a:srgbClr val="364C7C"/>
              </a:solidFill>
            </a:endParaRPr>
          </a:p>
        </p:txBody>
      </p:sp>
      <p:pic>
        <p:nvPicPr>
          <p:cNvPr descr="Text&#10;&#10;Description automatically generated" id="20" name="Google Shape;20;p2"/>
          <p:cNvPicPr preferRelativeResize="0"/>
          <p:nvPr/>
        </p:nvPicPr>
        <p:blipFill rotWithShape="1">
          <a:blip r:embed="rId2">
            <a:alphaModFix/>
          </a:blip>
          <a:srcRect b="0" l="0" r="0" t="0"/>
          <a:stretch/>
        </p:blipFill>
        <p:spPr>
          <a:xfrm>
            <a:off x="458748" y="234485"/>
            <a:ext cx="1675354" cy="539939"/>
          </a:xfrm>
          <a:prstGeom prst="rect">
            <a:avLst/>
          </a:prstGeom>
          <a:noFill/>
          <a:ln>
            <a:noFill/>
          </a:ln>
        </p:spPr>
      </p:pic>
      <p:sp>
        <p:nvSpPr>
          <p:cNvPr id="21" name="Google Shape;21;p2"/>
          <p:cNvSpPr txBox="1"/>
          <p:nvPr>
            <p:ph type="title"/>
          </p:nvPr>
        </p:nvSpPr>
        <p:spPr>
          <a:xfrm>
            <a:off x="-520215" y="1010549"/>
            <a:ext cx="8229600" cy="617100"/>
          </a:xfrm>
          <a:prstGeom prst="rect">
            <a:avLst/>
          </a:prstGeom>
          <a:noFill/>
          <a:ln>
            <a:noFill/>
          </a:ln>
        </p:spPr>
        <p:txBody>
          <a:bodyPr anchorCtr="0" anchor="b" bIns="34275" lIns="68575" spcFirstLastPara="1" rIns="68575" wrap="square" tIns="34275">
            <a:noAutofit/>
          </a:bodyPr>
          <a:lstStyle>
            <a:lvl1pPr lvl="0" marR="0" rtl="0" algn="l">
              <a:spcBef>
                <a:spcPts val="0"/>
              </a:spcBef>
              <a:spcAft>
                <a:spcPts val="0"/>
              </a:spcAft>
              <a:buClr>
                <a:schemeClr val="accent1"/>
              </a:buClr>
              <a:buSzPts val="3300"/>
              <a:buNone/>
              <a:defRPr i="0" sz="3300" u="none" cap="none" strike="noStrike">
                <a:solidFill>
                  <a:schemeClr val="accent1"/>
                </a:solidFil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22" name="Google Shape;22;p2"/>
          <p:cNvSpPr txBox="1"/>
          <p:nvPr>
            <p:ph idx="1" type="body"/>
          </p:nvPr>
        </p:nvSpPr>
        <p:spPr>
          <a:xfrm>
            <a:off x="1059877" y="1677825"/>
            <a:ext cx="6649500" cy="2700600"/>
          </a:xfrm>
          <a:prstGeom prst="rect">
            <a:avLst/>
          </a:prstGeom>
          <a:noFill/>
          <a:ln>
            <a:noFill/>
          </a:ln>
        </p:spPr>
        <p:txBody>
          <a:bodyPr anchorCtr="0" anchor="t" bIns="34275" lIns="68575" spcFirstLastPara="1" rIns="68575" wrap="square" tIns="34275">
            <a:noAutofit/>
          </a:bodyPr>
          <a:lstStyle>
            <a:lvl1pPr indent="-381000" lvl="0" marL="457200" marR="0" rtl="0" algn="l">
              <a:spcBef>
                <a:spcPts val="500"/>
              </a:spcBef>
              <a:spcAft>
                <a:spcPts val="0"/>
              </a:spcAft>
              <a:buClr>
                <a:schemeClr val="accent1"/>
              </a:buClr>
              <a:buSzPts val="2400"/>
              <a:buChar char="•"/>
              <a:defRPr i="0" sz="2400" u="none" cap="none" strike="noStrike">
                <a:solidFill>
                  <a:schemeClr val="accent1"/>
                </a:solidFill>
              </a:defRPr>
            </a:lvl1pPr>
            <a:lvl2pPr indent="-361950" lvl="1" marL="914400" marR="0" rtl="0" algn="l">
              <a:spcBef>
                <a:spcPts val="400"/>
              </a:spcBef>
              <a:spcAft>
                <a:spcPts val="0"/>
              </a:spcAft>
              <a:buClr>
                <a:schemeClr val="accent1"/>
              </a:buClr>
              <a:buSzPts val="2100"/>
              <a:buChar char="–"/>
              <a:defRPr i="0" sz="2100" u="none" cap="none" strike="noStrike">
                <a:solidFill>
                  <a:schemeClr val="accent1"/>
                </a:solidFill>
              </a:defRPr>
            </a:lvl2pPr>
            <a:lvl3pPr indent="-342900" lvl="2" marL="1371600" marR="0" rtl="0" algn="l">
              <a:spcBef>
                <a:spcPts val="400"/>
              </a:spcBef>
              <a:spcAft>
                <a:spcPts val="0"/>
              </a:spcAft>
              <a:buClr>
                <a:schemeClr val="accent1"/>
              </a:buClr>
              <a:buSzPts val="1800"/>
              <a:buChar char="•"/>
              <a:defRPr i="0" sz="1800" u="none" cap="none" strike="noStrike">
                <a:solidFill>
                  <a:schemeClr val="accent1"/>
                </a:solidFill>
              </a:defRPr>
            </a:lvl3pPr>
            <a:lvl4pPr indent="-323850" lvl="3" marL="1828800" marR="0" rtl="0" algn="l">
              <a:spcBef>
                <a:spcPts val="300"/>
              </a:spcBef>
              <a:spcAft>
                <a:spcPts val="0"/>
              </a:spcAft>
              <a:buClr>
                <a:schemeClr val="accent1"/>
              </a:buClr>
              <a:buSzPts val="1500"/>
              <a:buChar char="–"/>
              <a:defRPr i="0" sz="1500" u="none" cap="none" strike="noStrike">
                <a:solidFill>
                  <a:schemeClr val="accent1"/>
                </a:solidFill>
              </a:defRPr>
            </a:lvl4pPr>
            <a:lvl5pPr indent="-323850" lvl="4" marL="2286000" marR="0" rtl="0" algn="l">
              <a:spcBef>
                <a:spcPts val="300"/>
              </a:spcBef>
              <a:spcAft>
                <a:spcPts val="0"/>
              </a:spcAft>
              <a:buClr>
                <a:schemeClr val="accent1"/>
              </a:buClr>
              <a:buSzPts val="1500"/>
              <a:buChar char="»"/>
              <a:defRPr i="0" sz="1500" u="none" cap="none" strike="noStrike">
                <a:solidFill>
                  <a:schemeClr val="accent1"/>
                </a:solidFill>
              </a:defRPr>
            </a:lvl5pPr>
            <a:lvl6pPr indent="-323850" lvl="5" marL="2743200" marR="0" rtl="0" algn="l">
              <a:spcBef>
                <a:spcPts val="300"/>
              </a:spcBef>
              <a:spcAft>
                <a:spcPts val="0"/>
              </a:spcAft>
              <a:buClr>
                <a:schemeClr val="dk1"/>
              </a:buClr>
              <a:buSzPts val="1500"/>
              <a:buChar char="•"/>
              <a:defRPr i="0" sz="1500" u="none" cap="none" strike="noStrike">
                <a:solidFill>
                  <a:schemeClr val="dk1"/>
                </a:solidFill>
              </a:defRPr>
            </a:lvl6pPr>
            <a:lvl7pPr indent="-323850" lvl="6" marL="3200400" marR="0" rtl="0" algn="l">
              <a:spcBef>
                <a:spcPts val="300"/>
              </a:spcBef>
              <a:spcAft>
                <a:spcPts val="0"/>
              </a:spcAft>
              <a:buClr>
                <a:schemeClr val="dk1"/>
              </a:buClr>
              <a:buSzPts val="1500"/>
              <a:buChar char="•"/>
              <a:defRPr i="0" sz="1500" u="none" cap="none" strike="noStrike">
                <a:solidFill>
                  <a:schemeClr val="dk1"/>
                </a:solidFill>
              </a:defRPr>
            </a:lvl7pPr>
            <a:lvl8pPr indent="-323850" lvl="7" marL="3657600" marR="0" rtl="0" algn="l">
              <a:spcBef>
                <a:spcPts val="300"/>
              </a:spcBef>
              <a:spcAft>
                <a:spcPts val="0"/>
              </a:spcAft>
              <a:buClr>
                <a:schemeClr val="dk1"/>
              </a:buClr>
              <a:buSzPts val="1500"/>
              <a:buChar char="•"/>
              <a:defRPr i="0" sz="1500" u="none" cap="none" strike="noStrike">
                <a:solidFill>
                  <a:schemeClr val="dk1"/>
                </a:solidFill>
              </a:defRPr>
            </a:lvl8pPr>
            <a:lvl9pPr indent="-323850" lvl="8" marL="4114800" marR="0" rtl="0" algn="l">
              <a:spcBef>
                <a:spcPts val="300"/>
              </a:spcBef>
              <a:spcAft>
                <a:spcPts val="0"/>
              </a:spcAft>
              <a:buClr>
                <a:schemeClr val="dk1"/>
              </a:buClr>
              <a:buSzPts val="1500"/>
              <a:buChar char="•"/>
              <a:defRPr i="0" sz="1500" u="none" cap="none" strike="noStrike">
                <a:solidFill>
                  <a:schemeClr val="dk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3"/>
          <p:cNvSpPr txBox="1"/>
          <p:nvPr>
            <p:ph type="title"/>
          </p:nvPr>
        </p:nvSpPr>
        <p:spPr>
          <a:xfrm>
            <a:off x="1069127" y="1089325"/>
            <a:ext cx="6825600" cy="480300"/>
          </a:xfrm>
          <a:prstGeom prst="rect">
            <a:avLst/>
          </a:prstGeom>
          <a:noFill/>
          <a:ln>
            <a:noFill/>
          </a:ln>
        </p:spPr>
        <p:txBody>
          <a:bodyPr anchorCtr="0" anchor="b" bIns="34275" lIns="68575" spcFirstLastPara="1" rIns="68575" wrap="square" tIns="34275">
            <a:noAutofit/>
          </a:bodyPr>
          <a:lstStyle>
            <a:lvl1pPr lvl="0" rtl="0" algn="l">
              <a:spcBef>
                <a:spcPts val="0"/>
              </a:spcBef>
              <a:spcAft>
                <a:spcPts val="0"/>
              </a:spcAft>
              <a:buClr>
                <a:schemeClr val="accent1"/>
              </a:buClr>
              <a:buSzPts val="2700"/>
              <a:buFont typeface="Arial"/>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5" name="Google Shape;25;p3"/>
          <p:cNvSpPr txBox="1"/>
          <p:nvPr>
            <p:ph idx="1" type="body"/>
          </p:nvPr>
        </p:nvSpPr>
        <p:spPr>
          <a:xfrm>
            <a:off x="1069127" y="1637975"/>
            <a:ext cx="6825600" cy="2913300"/>
          </a:xfrm>
          <a:prstGeom prst="rect">
            <a:avLst/>
          </a:prstGeom>
          <a:noFill/>
          <a:ln>
            <a:noFill/>
          </a:ln>
        </p:spPr>
        <p:txBody>
          <a:bodyPr anchorCtr="0" anchor="t" bIns="34275" lIns="68575" spcFirstLastPara="1" rIns="68575" wrap="square" tIns="34275">
            <a:noAutofit/>
          </a:bodyPr>
          <a:lstStyle>
            <a:lvl1pPr indent="-228600" lvl="0" marL="457200" rtl="0" algn="l">
              <a:spcBef>
                <a:spcPts val="300"/>
              </a:spcBef>
              <a:spcAft>
                <a:spcPts val="0"/>
              </a:spcAft>
              <a:buClr>
                <a:schemeClr val="accent2"/>
              </a:buClr>
              <a:buSzPts val="1500"/>
              <a:buNone/>
              <a:defRPr sz="1500"/>
            </a:lvl1pPr>
            <a:lvl2pPr indent="-228600" lvl="1" marL="914400" rtl="0" algn="l">
              <a:spcBef>
                <a:spcPts val="300"/>
              </a:spcBef>
              <a:spcAft>
                <a:spcPts val="0"/>
              </a:spcAft>
              <a:buClr>
                <a:schemeClr val="accent2"/>
              </a:buClr>
              <a:buSzPts val="1500"/>
              <a:buNone/>
              <a:defRPr sz="1500"/>
            </a:lvl2pPr>
            <a:lvl3pPr indent="-228600" lvl="2" marL="1371600" rtl="0" algn="l">
              <a:spcBef>
                <a:spcPts val="300"/>
              </a:spcBef>
              <a:spcAft>
                <a:spcPts val="0"/>
              </a:spcAft>
              <a:buClr>
                <a:schemeClr val="accent2"/>
              </a:buClr>
              <a:buSzPts val="1500"/>
              <a:buNone/>
              <a:defRPr sz="1500"/>
            </a:lvl3pPr>
            <a:lvl4pPr indent="-228600" lvl="3" marL="1828800" rtl="0" algn="l">
              <a:spcBef>
                <a:spcPts val="300"/>
              </a:spcBef>
              <a:spcAft>
                <a:spcPts val="0"/>
              </a:spcAft>
              <a:buClr>
                <a:schemeClr val="accent2"/>
              </a:buClr>
              <a:buSzPts val="1500"/>
              <a:buNone/>
              <a:defRPr sz="1500"/>
            </a:lvl4pPr>
            <a:lvl5pPr indent="-228600" lvl="4" marL="2286000" rtl="0" algn="l">
              <a:spcBef>
                <a:spcPts val="300"/>
              </a:spcBef>
              <a:spcAft>
                <a:spcPts val="0"/>
              </a:spcAft>
              <a:buClr>
                <a:schemeClr val="accent2"/>
              </a:buClr>
              <a:buSzPts val="1500"/>
              <a:buNone/>
              <a:defRPr sz="1500"/>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26" name="Google Shape;26;p3"/>
          <p:cNvSpPr txBox="1"/>
          <p:nvPr/>
        </p:nvSpPr>
        <p:spPr>
          <a:xfrm>
            <a:off x="365760" y="4389120"/>
            <a:ext cx="4509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sz="1100">
                <a:solidFill>
                  <a:srgbClr val="364C7C"/>
                </a:solidFill>
              </a:rPr>
              <a:t>‹#›</a:t>
            </a:fld>
            <a:endParaRPr sz="1100">
              <a:solidFill>
                <a:srgbClr val="364C7C"/>
              </a:solidFill>
            </a:endParaRPr>
          </a:p>
        </p:txBody>
      </p:sp>
      <p:pic>
        <p:nvPicPr>
          <p:cNvPr descr="Text&#10;&#10;Description automatically generated" id="27" name="Google Shape;27;p3"/>
          <p:cNvPicPr preferRelativeResize="0"/>
          <p:nvPr/>
        </p:nvPicPr>
        <p:blipFill rotWithShape="1">
          <a:blip r:embed="rId2">
            <a:alphaModFix/>
          </a:blip>
          <a:srcRect b="0" l="0" r="0" t="0"/>
          <a:stretch/>
        </p:blipFill>
        <p:spPr>
          <a:xfrm>
            <a:off x="458748" y="234485"/>
            <a:ext cx="1675354" cy="53993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 name="Shape 28"/>
        <p:cNvGrpSpPr/>
        <p:nvPr/>
      </p:nvGrpSpPr>
      <p:grpSpPr>
        <a:xfrm>
          <a:off x="0" y="0"/>
          <a:ext cx="0" cy="0"/>
          <a:chOff x="0" y="0"/>
          <a:chExt cx="0" cy="0"/>
        </a:xfrm>
      </p:grpSpPr>
      <p:sp>
        <p:nvSpPr>
          <p:cNvPr id="29" name="Google Shape;29;p4"/>
          <p:cNvSpPr txBox="1"/>
          <p:nvPr>
            <p:ph type="title"/>
          </p:nvPr>
        </p:nvSpPr>
        <p:spPr>
          <a:xfrm>
            <a:off x="1041360" y="1021499"/>
            <a:ext cx="8229600" cy="480300"/>
          </a:xfrm>
          <a:prstGeom prst="rect">
            <a:avLst/>
          </a:prstGeom>
          <a:noFill/>
          <a:ln>
            <a:noFill/>
          </a:ln>
        </p:spPr>
        <p:txBody>
          <a:bodyPr anchorCtr="0" anchor="b" bIns="34275" lIns="68575" spcFirstLastPara="1" rIns="68575" wrap="square" tIns="34275">
            <a:noAutofit/>
          </a:bodyPr>
          <a:lstStyle>
            <a:lvl1pPr lvl="0" algn="l">
              <a:spcBef>
                <a:spcPts val="0"/>
              </a:spcBef>
              <a:spcAft>
                <a:spcPts val="0"/>
              </a:spcAft>
              <a:buClr>
                <a:schemeClr val="accent1"/>
              </a:buClr>
              <a:buSzPts val="2700"/>
              <a:buFont typeface="Arial"/>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0" name="Google Shape;30;p4"/>
          <p:cNvSpPr txBox="1"/>
          <p:nvPr>
            <p:ph idx="1" type="body"/>
          </p:nvPr>
        </p:nvSpPr>
        <p:spPr>
          <a:xfrm>
            <a:off x="1041352" y="1570150"/>
            <a:ext cx="3123300" cy="3024300"/>
          </a:xfrm>
          <a:prstGeom prst="rect">
            <a:avLst/>
          </a:prstGeom>
          <a:noFill/>
          <a:ln>
            <a:noFill/>
          </a:ln>
        </p:spPr>
        <p:txBody>
          <a:bodyPr anchorCtr="0" anchor="t" bIns="34275" lIns="68575" spcFirstLastPara="1" rIns="68575" wrap="square" tIns="34275">
            <a:noAutofit/>
          </a:bodyPr>
          <a:lstStyle>
            <a:lvl1pPr indent="-323850" lvl="0" marL="457200" algn="l">
              <a:spcBef>
                <a:spcPts val="300"/>
              </a:spcBef>
              <a:spcAft>
                <a:spcPts val="0"/>
              </a:spcAft>
              <a:buClr>
                <a:schemeClr val="accent2"/>
              </a:buClr>
              <a:buSzPts val="1500"/>
              <a:buChar char="•"/>
              <a:defRPr sz="1500"/>
            </a:lvl1pPr>
            <a:lvl2pPr indent="-317500" lvl="1" marL="914400" algn="l">
              <a:spcBef>
                <a:spcPts val="300"/>
              </a:spcBef>
              <a:spcAft>
                <a:spcPts val="0"/>
              </a:spcAft>
              <a:buClr>
                <a:schemeClr val="accent2"/>
              </a:buClr>
              <a:buSzPts val="1400"/>
              <a:buChar char="–"/>
              <a:defRPr sz="1400"/>
            </a:lvl2pPr>
            <a:lvl3pPr indent="-317500" lvl="2" marL="1371600" algn="l">
              <a:spcBef>
                <a:spcPts val="300"/>
              </a:spcBef>
              <a:spcAft>
                <a:spcPts val="0"/>
              </a:spcAft>
              <a:buClr>
                <a:schemeClr val="accent2"/>
              </a:buClr>
              <a:buSzPts val="1400"/>
              <a:buChar char="•"/>
              <a:defRPr sz="1400"/>
            </a:lvl3pPr>
            <a:lvl4pPr indent="-317500" lvl="3" marL="1828800" algn="l">
              <a:spcBef>
                <a:spcPts val="300"/>
              </a:spcBef>
              <a:spcAft>
                <a:spcPts val="0"/>
              </a:spcAft>
              <a:buClr>
                <a:schemeClr val="accent2"/>
              </a:buClr>
              <a:buSzPts val="1400"/>
              <a:buChar char="–"/>
              <a:defRPr sz="1400"/>
            </a:lvl4pPr>
            <a:lvl5pPr indent="-317500" lvl="4" marL="2286000" algn="l">
              <a:spcBef>
                <a:spcPts val="300"/>
              </a:spcBef>
              <a:spcAft>
                <a:spcPts val="0"/>
              </a:spcAft>
              <a:buClr>
                <a:schemeClr val="accent2"/>
              </a:buClr>
              <a:buSzPts val="1400"/>
              <a:buChar char="»"/>
              <a:defRPr sz="1400"/>
            </a:lvl5pPr>
            <a:lvl6pPr indent="-317500" lvl="5" marL="2743200" algn="l">
              <a:spcBef>
                <a:spcPts val="300"/>
              </a:spcBef>
              <a:spcAft>
                <a:spcPts val="0"/>
              </a:spcAft>
              <a:buClr>
                <a:schemeClr val="dk1"/>
              </a:buClr>
              <a:buSzPts val="1400"/>
              <a:buChar char="•"/>
              <a:defRPr sz="1400"/>
            </a:lvl6pPr>
            <a:lvl7pPr indent="-317500" lvl="6" marL="3200400" algn="l">
              <a:spcBef>
                <a:spcPts val="300"/>
              </a:spcBef>
              <a:spcAft>
                <a:spcPts val="0"/>
              </a:spcAft>
              <a:buClr>
                <a:schemeClr val="dk1"/>
              </a:buClr>
              <a:buSzPts val="1400"/>
              <a:buChar char="•"/>
              <a:defRPr sz="1400"/>
            </a:lvl7pPr>
            <a:lvl8pPr indent="-317500" lvl="7" marL="3657600" algn="l">
              <a:spcBef>
                <a:spcPts val="300"/>
              </a:spcBef>
              <a:spcAft>
                <a:spcPts val="0"/>
              </a:spcAft>
              <a:buClr>
                <a:schemeClr val="dk1"/>
              </a:buClr>
              <a:buSzPts val="1400"/>
              <a:buChar char="•"/>
              <a:defRPr sz="1400"/>
            </a:lvl8pPr>
            <a:lvl9pPr indent="-317500" lvl="8" marL="4114800" algn="l">
              <a:spcBef>
                <a:spcPts val="300"/>
              </a:spcBef>
              <a:spcAft>
                <a:spcPts val="0"/>
              </a:spcAft>
              <a:buClr>
                <a:schemeClr val="dk1"/>
              </a:buClr>
              <a:buSzPts val="1400"/>
              <a:buChar char="•"/>
              <a:defRPr sz="1400"/>
            </a:lvl9pPr>
          </a:lstStyle>
          <a:p/>
        </p:txBody>
      </p:sp>
      <p:sp>
        <p:nvSpPr>
          <p:cNvPr id="31" name="Google Shape;31;p4"/>
          <p:cNvSpPr txBox="1"/>
          <p:nvPr>
            <p:ph idx="2" type="body"/>
          </p:nvPr>
        </p:nvSpPr>
        <p:spPr>
          <a:xfrm>
            <a:off x="4664525" y="1570150"/>
            <a:ext cx="3123300" cy="3024300"/>
          </a:xfrm>
          <a:prstGeom prst="rect">
            <a:avLst/>
          </a:prstGeom>
          <a:noFill/>
          <a:ln>
            <a:noFill/>
          </a:ln>
        </p:spPr>
        <p:txBody>
          <a:bodyPr anchorCtr="0" anchor="t" bIns="34275" lIns="68575" spcFirstLastPara="1" rIns="68575" wrap="square" tIns="34275">
            <a:noAutofit/>
          </a:bodyPr>
          <a:lstStyle>
            <a:lvl1pPr indent="-323850" lvl="0" marL="457200" algn="l">
              <a:spcBef>
                <a:spcPts val="300"/>
              </a:spcBef>
              <a:spcAft>
                <a:spcPts val="0"/>
              </a:spcAft>
              <a:buClr>
                <a:schemeClr val="accent2"/>
              </a:buClr>
              <a:buSzPts val="1500"/>
              <a:buChar char="•"/>
              <a:defRPr sz="1500"/>
            </a:lvl1pPr>
            <a:lvl2pPr indent="-317500" lvl="1" marL="914400" algn="l">
              <a:spcBef>
                <a:spcPts val="300"/>
              </a:spcBef>
              <a:spcAft>
                <a:spcPts val="0"/>
              </a:spcAft>
              <a:buClr>
                <a:schemeClr val="accent2"/>
              </a:buClr>
              <a:buSzPts val="1400"/>
              <a:buChar char="–"/>
              <a:defRPr sz="1400"/>
            </a:lvl2pPr>
            <a:lvl3pPr indent="-317500" lvl="2" marL="1371600" algn="l">
              <a:spcBef>
                <a:spcPts val="300"/>
              </a:spcBef>
              <a:spcAft>
                <a:spcPts val="0"/>
              </a:spcAft>
              <a:buClr>
                <a:schemeClr val="accent2"/>
              </a:buClr>
              <a:buSzPts val="1400"/>
              <a:buChar char="•"/>
              <a:defRPr sz="1400"/>
            </a:lvl3pPr>
            <a:lvl4pPr indent="-317500" lvl="3" marL="1828800" algn="l">
              <a:spcBef>
                <a:spcPts val="300"/>
              </a:spcBef>
              <a:spcAft>
                <a:spcPts val="0"/>
              </a:spcAft>
              <a:buClr>
                <a:schemeClr val="accent2"/>
              </a:buClr>
              <a:buSzPts val="1400"/>
              <a:buChar char="–"/>
              <a:defRPr sz="1400"/>
            </a:lvl4pPr>
            <a:lvl5pPr indent="-317500" lvl="4" marL="2286000" algn="l">
              <a:spcBef>
                <a:spcPts val="300"/>
              </a:spcBef>
              <a:spcAft>
                <a:spcPts val="0"/>
              </a:spcAft>
              <a:buClr>
                <a:schemeClr val="accent2"/>
              </a:buClr>
              <a:buSzPts val="1400"/>
              <a:buChar char="»"/>
              <a:defRPr sz="1400"/>
            </a:lvl5pPr>
            <a:lvl6pPr indent="-317500" lvl="5" marL="2743200" algn="l">
              <a:spcBef>
                <a:spcPts val="300"/>
              </a:spcBef>
              <a:spcAft>
                <a:spcPts val="0"/>
              </a:spcAft>
              <a:buClr>
                <a:schemeClr val="dk1"/>
              </a:buClr>
              <a:buSzPts val="1400"/>
              <a:buChar char="•"/>
              <a:defRPr sz="1400"/>
            </a:lvl6pPr>
            <a:lvl7pPr indent="-317500" lvl="6" marL="3200400" algn="l">
              <a:spcBef>
                <a:spcPts val="300"/>
              </a:spcBef>
              <a:spcAft>
                <a:spcPts val="0"/>
              </a:spcAft>
              <a:buClr>
                <a:schemeClr val="dk1"/>
              </a:buClr>
              <a:buSzPts val="1400"/>
              <a:buChar char="•"/>
              <a:defRPr sz="1400"/>
            </a:lvl7pPr>
            <a:lvl8pPr indent="-317500" lvl="7" marL="3657600" algn="l">
              <a:spcBef>
                <a:spcPts val="300"/>
              </a:spcBef>
              <a:spcAft>
                <a:spcPts val="0"/>
              </a:spcAft>
              <a:buClr>
                <a:schemeClr val="dk1"/>
              </a:buClr>
              <a:buSzPts val="1400"/>
              <a:buChar char="•"/>
              <a:defRPr sz="1400"/>
            </a:lvl8pPr>
            <a:lvl9pPr indent="-317500" lvl="8" marL="4114800" algn="l">
              <a:spcBef>
                <a:spcPts val="300"/>
              </a:spcBef>
              <a:spcAft>
                <a:spcPts val="0"/>
              </a:spcAft>
              <a:buClr>
                <a:schemeClr val="dk1"/>
              </a:buClr>
              <a:buSzPts val="1400"/>
              <a:buChar char="•"/>
              <a:defRPr sz="1400"/>
            </a:lvl9pPr>
          </a:lstStyle>
          <a:p/>
        </p:txBody>
      </p:sp>
      <p:sp>
        <p:nvSpPr>
          <p:cNvPr id="32" name="Google Shape;32;p4"/>
          <p:cNvSpPr txBox="1"/>
          <p:nvPr/>
        </p:nvSpPr>
        <p:spPr>
          <a:xfrm>
            <a:off x="365760" y="4389120"/>
            <a:ext cx="4509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sz="1100">
                <a:solidFill>
                  <a:srgbClr val="364C7C"/>
                </a:solidFill>
              </a:rPr>
              <a:t>‹#›</a:t>
            </a:fld>
            <a:endParaRPr sz="1100">
              <a:solidFill>
                <a:srgbClr val="364C7C"/>
              </a:solidFill>
            </a:endParaRPr>
          </a:p>
        </p:txBody>
      </p:sp>
      <p:pic>
        <p:nvPicPr>
          <p:cNvPr descr="Text&#10;&#10;Description automatically generated" id="33" name="Google Shape;33;p4"/>
          <p:cNvPicPr preferRelativeResize="0"/>
          <p:nvPr/>
        </p:nvPicPr>
        <p:blipFill rotWithShape="1">
          <a:blip r:embed="rId2">
            <a:alphaModFix/>
          </a:blip>
          <a:srcRect b="0" l="0" r="0" t="0"/>
          <a:stretch/>
        </p:blipFill>
        <p:spPr>
          <a:xfrm>
            <a:off x="458748" y="234485"/>
            <a:ext cx="1675354" cy="53993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blue" type="secHead">
  <p:cSld name="SECTION_HEADER">
    <p:spTree>
      <p:nvGrpSpPr>
        <p:cNvPr id="34" name="Shape 34"/>
        <p:cNvGrpSpPr/>
        <p:nvPr/>
      </p:nvGrpSpPr>
      <p:grpSpPr>
        <a:xfrm>
          <a:off x="0" y="0"/>
          <a:ext cx="0" cy="0"/>
          <a:chOff x="0" y="0"/>
          <a:chExt cx="0" cy="0"/>
        </a:xfrm>
      </p:grpSpPr>
      <p:sp>
        <p:nvSpPr>
          <p:cNvPr id="35" name="Google Shape;35;p5"/>
          <p:cNvSpPr txBox="1"/>
          <p:nvPr>
            <p:ph type="title"/>
          </p:nvPr>
        </p:nvSpPr>
        <p:spPr>
          <a:xfrm>
            <a:off x="722313" y="2419351"/>
            <a:ext cx="7772400" cy="1021500"/>
          </a:xfrm>
          <a:prstGeom prst="rect">
            <a:avLst/>
          </a:prstGeom>
          <a:noFill/>
          <a:ln>
            <a:noFill/>
          </a:ln>
        </p:spPr>
        <p:txBody>
          <a:bodyPr anchorCtr="0" anchor="t" bIns="34275" lIns="68575" spcFirstLastPara="1" rIns="68575" wrap="square" tIns="34275">
            <a:noAutofit/>
          </a:bodyPr>
          <a:lstStyle>
            <a:lvl1pPr lvl="0" algn="l">
              <a:spcBef>
                <a:spcPts val="0"/>
              </a:spcBef>
              <a:spcAft>
                <a:spcPts val="0"/>
              </a:spcAft>
              <a:buClr>
                <a:schemeClr val="accent1"/>
              </a:buClr>
              <a:buSzPts val="3000"/>
              <a:buFont typeface="Arial"/>
              <a:buNone/>
              <a:defRPr b="1" sz="3000"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6" name="Google Shape;36;p5"/>
          <p:cNvSpPr txBox="1"/>
          <p:nvPr>
            <p:ph idx="12" type="sldNum"/>
          </p:nvPr>
        </p:nvSpPr>
        <p:spPr>
          <a:xfrm>
            <a:off x="5542731" y="4696547"/>
            <a:ext cx="450900" cy="273900"/>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sz="800">
                <a:solidFill>
                  <a:schemeClr val="accent1"/>
                </a:solidFill>
                <a:latin typeface="Libre Franklin"/>
                <a:ea typeface="Libre Franklin"/>
                <a:cs typeface="Libre Franklin"/>
                <a:sym typeface="Libre Franklin"/>
              </a:defRPr>
            </a:lvl1pPr>
            <a:lvl2pPr indent="0" lvl="1" marL="0" algn="l">
              <a:spcBef>
                <a:spcPts val="0"/>
              </a:spcBef>
              <a:buNone/>
              <a:defRPr sz="800">
                <a:solidFill>
                  <a:schemeClr val="accent1"/>
                </a:solidFill>
                <a:latin typeface="Libre Franklin"/>
                <a:ea typeface="Libre Franklin"/>
                <a:cs typeface="Libre Franklin"/>
                <a:sym typeface="Libre Franklin"/>
              </a:defRPr>
            </a:lvl2pPr>
            <a:lvl3pPr indent="0" lvl="2" marL="0" algn="l">
              <a:spcBef>
                <a:spcPts val="0"/>
              </a:spcBef>
              <a:buNone/>
              <a:defRPr sz="800">
                <a:solidFill>
                  <a:schemeClr val="accent1"/>
                </a:solidFill>
                <a:latin typeface="Libre Franklin"/>
                <a:ea typeface="Libre Franklin"/>
                <a:cs typeface="Libre Franklin"/>
                <a:sym typeface="Libre Franklin"/>
              </a:defRPr>
            </a:lvl3pPr>
            <a:lvl4pPr indent="0" lvl="3" marL="0" algn="l">
              <a:spcBef>
                <a:spcPts val="0"/>
              </a:spcBef>
              <a:buNone/>
              <a:defRPr sz="800">
                <a:solidFill>
                  <a:schemeClr val="accent1"/>
                </a:solidFill>
                <a:latin typeface="Libre Franklin"/>
                <a:ea typeface="Libre Franklin"/>
                <a:cs typeface="Libre Franklin"/>
                <a:sym typeface="Libre Franklin"/>
              </a:defRPr>
            </a:lvl4pPr>
            <a:lvl5pPr indent="0" lvl="4" marL="0" algn="l">
              <a:spcBef>
                <a:spcPts val="0"/>
              </a:spcBef>
              <a:buNone/>
              <a:defRPr sz="800">
                <a:solidFill>
                  <a:schemeClr val="accent1"/>
                </a:solidFill>
                <a:latin typeface="Libre Franklin"/>
                <a:ea typeface="Libre Franklin"/>
                <a:cs typeface="Libre Franklin"/>
                <a:sym typeface="Libre Franklin"/>
              </a:defRPr>
            </a:lvl5pPr>
            <a:lvl6pPr indent="0" lvl="5" marL="0" algn="l">
              <a:spcBef>
                <a:spcPts val="0"/>
              </a:spcBef>
              <a:buNone/>
              <a:defRPr sz="800">
                <a:solidFill>
                  <a:schemeClr val="accent1"/>
                </a:solidFill>
                <a:latin typeface="Libre Franklin"/>
                <a:ea typeface="Libre Franklin"/>
                <a:cs typeface="Libre Franklin"/>
                <a:sym typeface="Libre Franklin"/>
              </a:defRPr>
            </a:lvl6pPr>
            <a:lvl7pPr indent="0" lvl="6" marL="0" algn="l">
              <a:spcBef>
                <a:spcPts val="0"/>
              </a:spcBef>
              <a:buNone/>
              <a:defRPr sz="800">
                <a:solidFill>
                  <a:schemeClr val="accent1"/>
                </a:solidFill>
                <a:latin typeface="Libre Franklin"/>
                <a:ea typeface="Libre Franklin"/>
                <a:cs typeface="Libre Franklin"/>
                <a:sym typeface="Libre Franklin"/>
              </a:defRPr>
            </a:lvl7pPr>
            <a:lvl8pPr indent="0" lvl="7" marL="0" algn="l">
              <a:spcBef>
                <a:spcPts val="0"/>
              </a:spcBef>
              <a:buNone/>
              <a:defRPr sz="800">
                <a:solidFill>
                  <a:schemeClr val="accent1"/>
                </a:solidFill>
                <a:latin typeface="Libre Franklin"/>
                <a:ea typeface="Libre Franklin"/>
                <a:cs typeface="Libre Franklin"/>
                <a:sym typeface="Libre Franklin"/>
              </a:defRPr>
            </a:lvl8pPr>
            <a:lvl9pPr indent="0" lvl="8" marL="0" algn="l">
              <a:spcBef>
                <a:spcPts val="0"/>
              </a:spcBef>
              <a:buNone/>
              <a:defRPr sz="800">
                <a:solidFill>
                  <a:schemeClr val="accent1"/>
                </a:solidFill>
                <a:latin typeface="Libre Franklin"/>
                <a:ea typeface="Libre Franklin"/>
                <a:cs typeface="Libre Franklin"/>
                <a:sym typeface="Libre Franklin"/>
              </a:defRPr>
            </a:lvl9pPr>
          </a:lstStyle>
          <a:p>
            <a:pPr indent="0" lvl="0" marL="0" rtl="0" algn="l">
              <a:spcBef>
                <a:spcPts val="0"/>
              </a:spcBef>
              <a:spcAft>
                <a:spcPts val="0"/>
              </a:spcAft>
              <a:buNone/>
            </a:pPr>
            <a:fld id="{00000000-1234-1234-1234-123412341234}" type="slidenum">
              <a:rPr lang="en-US"/>
              <a:t>‹#›</a:t>
            </a:fld>
            <a:endParaRPr/>
          </a:p>
        </p:txBody>
      </p:sp>
      <p:sp>
        <p:nvSpPr>
          <p:cNvPr id="37" name="Google Shape;37;p5"/>
          <p:cNvSpPr/>
          <p:nvPr/>
        </p:nvSpPr>
        <p:spPr>
          <a:xfrm>
            <a:off x="0" y="0"/>
            <a:ext cx="9144000" cy="5143500"/>
          </a:xfrm>
          <a:prstGeom prst="rect">
            <a:avLst/>
          </a:prstGeom>
          <a:solidFill>
            <a:srgbClr val="2B426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38" name="Google Shape;38;p5"/>
          <p:cNvSpPr txBox="1"/>
          <p:nvPr/>
        </p:nvSpPr>
        <p:spPr>
          <a:xfrm>
            <a:off x="722313" y="1833794"/>
            <a:ext cx="5787000" cy="1021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sz="4000">
              <a:solidFill>
                <a:srgbClr val="FFFFFF"/>
              </a:solidFill>
              <a:latin typeface="Lato"/>
              <a:ea typeface="Lato"/>
              <a:cs typeface="Lato"/>
              <a:sym typeface="Lato"/>
            </a:endParaRPr>
          </a:p>
        </p:txBody>
      </p:sp>
      <p:pic>
        <p:nvPicPr>
          <p:cNvPr descr="Icon&#10;&#10;Description automatically generated" id="39" name="Google Shape;39;p5"/>
          <p:cNvPicPr preferRelativeResize="0"/>
          <p:nvPr/>
        </p:nvPicPr>
        <p:blipFill rotWithShape="1">
          <a:blip r:embed="rId2">
            <a:alphaModFix amt="5000"/>
          </a:blip>
          <a:srcRect b="38623" l="0" r="45057" t="0"/>
          <a:stretch/>
        </p:blipFill>
        <p:spPr>
          <a:xfrm>
            <a:off x="4250450" y="643076"/>
            <a:ext cx="4893550" cy="4889201"/>
          </a:xfrm>
          <a:prstGeom prst="rect">
            <a:avLst/>
          </a:prstGeom>
          <a:noFill/>
          <a:ln>
            <a:noFill/>
          </a:ln>
        </p:spPr>
      </p:pic>
      <p:pic>
        <p:nvPicPr>
          <p:cNvPr id="40" name="Google Shape;40;p5"/>
          <p:cNvPicPr preferRelativeResize="0"/>
          <p:nvPr/>
        </p:nvPicPr>
        <p:blipFill rotWithShape="1">
          <a:blip r:embed="rId3">
            <a:alphaModFix/>
          </a:blip>
          <a:srcRect b="15334" l="0" r="0" t="15341"/>
          <a:stretch/>
        </p:blipFill>
        <p:spPr>
          <a:xfrm>
            <a:off x="2" y="455066"/>
            <a:ext cx="3169496" cy="10215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green">
  <p:cSld name="SECTION_HEADER_2">
    <p:spTree>
      <p:nvGrpSpPr>
        <p:cNvPr id="41" name="Shape 41"/>
        <p:cNvGrpSpPr/>
        <p:nvPr/>
      </p:nvGrpSpPr>
      <p:grpSpPr>
        <a:xfrm>
          <a:off x="0" y="0"/>
          <a:ext cx="0" cy="0"/>
          <a:chOff x="0" y="0"/>
          <a:chExt cx="0" cy="0"/>
        </a:xfrm>
      </p:grpSpPr>
      <p:sp>
        <p:nvSpPr>
          <p:cNvPr id="42" name="Google Shape;42;p6"/>
          <p:cNvSpPr txBox="1"/>
          <p:nvPr>
            <p:ph type="title"/>
          </p:nvPr>
        </p:nvSpPr>
        <p:spPr>
          <a:xfrm>
            <a:off x="722313" y="2419351"/>
            <a:ext cx="7772400" cy="10215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Clr>
                <a:schemeClr val="accent1"/>
              </a:buClr>
              <a:buSzPts val="3000"/>
              <a:buFont typeface="Arial"/>
              <a:buNone/>
              <a:defRPr b="1" sz="3000" cap="none"/>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3" name="Google Shape;43;p6"/>
          <p:cNvSpPr txBox="1"/>
          <p:nvPr>
            <p:ph idx="12" type="sldNum"/>
          </p:nvPr>
        </p:nvSpPr>
        <p:spPr>
          <a:xfrm>
            <a:off x="5542731" y="4696547"/>
            <a:ext cx="4509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sz="800">
                <a:solidFill>
                  <a:schemeClr val="accent1"/>
                </a:solidFill>
                <a:latin typeface="Libre Franklin"/>
                <a:ea typeface="Libre Franklin"/>
                <a:cs typeface="Libre Franklin"/>
                <a:sym typeface="Libre Franklin"/>
              </a:defRPr>
            </a:lvl1pPr>
            <a:lvl2pPr indent="0" lvl="1" marL="0" rtl="0" algn="l">
              <a:spcBef>
                <a:spcPts val="0"/>
              </a:spcBef>
              <a:buNone/>
              <a:defRPr sz="800">
                <a:solidFill>
                  <a:schemeClr val="accent1"/>
                </a:solidFill>
                <a:latin typeface="Libre Franklin"/>
                <a:ea typeface="Libre Franklin"/>
                <a:cs typeface="Libre Franklin"/>
                <a:sym typeface="Libre Franklin"/>
              </a:defRPr>
            </a:lvl2pPr>
            <a:lvl3pPr indent="0" lvl="2" marL="0" rtl="0" algn="l">
              <a:spcBef>
                <a:spcPts val="0"/>
              </a:spcBef>
              <a:buNone/>
              <a:defRPr sz="800">
                <a:solidFill>
                  <a:schemeClr val="accent1"/>
                </a:solidFill>
                <a:latin typeface="Libre Franklin"/>
                <a:ea typeface="Libre Franklin"/>
                <a:cs typeface="Libre Franklin"/>
                <a:sym typeface="Libre Franklin"/>
              </a:defRPr>
            </a:lvl3pPr>
            <a:lvl4pPr indent="0" lvl="3" marL="0" rtl="0" algn="l">
              <a:spcBef>
                <a:spcPts val="0"/>
              </a:spcBef>
              <a:buNone/>
              <a:defRPr sz="800">
                <a:solidFill>
                  <a:schemeClr val="accent1"/>
                </a:solidFill>
                <a:latin typeface="Libre Franklin"/>
                <a:ea typeface="Libre Franklin"/>
                <a:cs typeface="Libre Franklin"/>
                <a:sym typeface="Libre Franklin"/>
              </a:defRPr>
            </a:lvl4pPr>
            <a:lvl5pPr indent="0" lvl="4" marL="0" rtl="0" algn="l">
              <a:spcBef>
                <a:spcPts val="0"/>
              </a:spcBef>
              <a:buNone/>
              <a:defRPr sz="800">
                <a:solidFill>
                  <a:schemeClr val="accent1"/>
                </a:solidFill>
                <a:latin typeface="Libre Franklin"/>
                <a:ea typeface="Libre Franklin"/>
                <a:cs typeface="Libre Franklin"/>
                <a:sym typeface="Libre Franklin"/>
              </a:defRPr>
            </a:lvl5pPr>
            <a:lvl6pPr indent="0" lvl="5" marL="0" rtl="0" algn="l">
              <a:spcBef>
                <a:spcPts val="0"/>
              </a:spcBef>
              <a:buNone/>
              <a:defRPr sz="800">
                <a:solidFill>
                  <a:schemeClr val="accent1"/>
                </a:solidFill>
                <a:latin typeface="Libre Franklin"/>
                <a:ea typeface="Libre Franklin"/>
                <a:cs typeface="Libre Franklin"/>
                <a:sym typeface="Libre Franklin"/>
              </a:defRPr>
            </a:lvl6pPr>
            <a:lvl7pPr indent="0" lvl="6" marL="0" rtl="0" algn="l">
              <a:spcBef>
                <a:spcPts val="0"/>
              </a:spcBef>
              <a:buNone/>
              <a:defRPr sz="800">
                <a:solidFill>
                  <a:schemeClr val="accent1"/>
                </a:solidFill>
                <a:latin typeface="Libre Franklin"/>
                <a:ea typeface="Libre Franklin"/>
                <a:cs typeface="Libre Franklin"/>
                <a:sym typeface="Libre Franklin"/>
              </a:defRPr>
            </a:lvl7pPr>
            <a:lvl8pPr indent="0" lvl="7" marL="0" rtl="0" algn="l">
              <a:spcBef>
                <a:spcPts val="0"/>
              </a:spcBef>
              <a:buNone/>
              <a:defRPr sz="800">
                <a:solidFill>
                  <a:schemeClr val="accent1"/>
                </a:solidFill>
                <a:latin typeface="Libre Franklin"/>
                <a:ea typeface="Libre Franklin"/>
                <a:cs typeface="Libre Franklin"/>
                <a:sym typeface="Libre Franklin"/>
              </a:defRPr>
            </a:lvl8pPr>
            <a:lvl9pPr indent="0" lvl="8" marL="0" rtl="0" algn="l">
              <a:spcBef>
                <a:spcPts val="0"/>
              </a:spcBef>
              <a:buNone/>
              <a:defRPr sz="800">
                <a:solidFill>
                  <a:schemeClr val="accent1"/>
                </a:solidFill>
                <a:latin typeface="Libre Franklin"/>
                <a:ea typeface="Libre Franklin"/>
                <a:cs typeface="Libre Franklin"/>
                <a:sym typeface="Libre Franklin"/>
              </a:defRPr>
            </a:lvl9pPr>
          </a:lstStyle>
          <a:p>
            <a:pPr indent="0" lvl="0" marL="0" rtl="0" algn="l">
              <a:spcBef>
                <a:spcPts val="0"/>
              </a:spcBef>
              <a:spcAft>
                <a:spcPts val="0"/>
              </a:spcAft>
              <a:buNone/>
            </a:pPr>
            <a:fld id="{00000000-1234-1234-1234-123412341234}" type="slidenum">
              <a:rPr lang="en-US"/>
              <a:t>‹#›</a:t>
            </a:fld>
            <a:endParaRPr/>
          </a:p>
        </p:txBody>
      </p:sp>
      <p:sp>
        <p:nvSpPr>
          <p:cNvPr id="44" name="Google Shape;44;p6"/>
          <p:cNvSpPr/>
          <p:nvPr/>
        </p:nvSpPr>
        <p:spPr>
          <a:xfrm>
            <a:off x="0" y="0"/>
            <a:ext cx="9144000" cy="5143500"/>
          </a:xfrm>
          <a:prstGeom prst="rect">
            <a:avLst/>
          </a:prstGeom>
          <a:solidFill>
            <a:srgbClr val="39B5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45" name="Google Shape;45;p6"/>
          <p:cNvSpPr txBox="1"/>
          <p:nvPr/>
        </p:nvSpPr>
        <p:spPr>
          <a:xfrm>
            <a:off x="722313" y="1833794"/>
            <a:ext cx="5787000" cy="1021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sz="4000">
              <a:solidFill>
                <a:srgbClr val="FFFFFF"/>
              </a:solidFill>
              <a:latin typeface="Lato"/>
              <a:ea typeface="Lato"/>
              <a:cs typeface="Lato"/>
              <a:sym typeface="Lato"/>
            </a:endParaRPr>
          </a:p>
        </p:txBody>
      </p:sp>
      <p:pic>
        <p:nvPicPr>
          <p:cNvPr descr="Icon&#10;&#10;Description automatically generated" id="46" name="Google Shape;46;p6"/>
          <p:cNvPicPr preferRelativeResize="0"/>
          <p:nvPr/>
        </p:nvPicPr>
        <p:blipFill rotWithShape="1">
          <a:blip r:embed="rId2">
            <a:alphaModFix amt="5000"/>
          </a:blip>
          <a:srcRect b="38623" l="0" r="45057" t="0"/>
          <a:stretch/>
        </p:blipFill>
        <p:spPr>
          <a:xfrm>
            <a:off x="4250450" y="643076"/>
            <a:ext cx="4893550" cy="4889201"/>
          </a:xfrm>
          <a:prstGeom prst="rect">
            <a:avLst/>
          </a:prstGeom>
          <a:noFill/>
          <a:ln>
            <a:noFill/>
          </a:ln>
        </p:spPr>
      </p:pic>
      <p:pic>
        <p:nvPicPr>
          <p:cNvPr id="47" name="Google Shape;47;p6"/>
          <p:cNvPicPr preferRelativeResize="0"/>
          <p:nvPr/>
        </p:nvPicPr>
        <p:blipFill rotWithShape="1">
          <a:blip r:embed="rId3">
            <a:alphaModFix/>
          </a:blip>
          <a:srcRect b="15334" l="0" r="0" t="15341"/>
          <a:stretch/>
        </p:blipFill>
        <p:spPr>
          <a:xfrm>
            <a:off x="2" y="455066"/>
            <a:ext cx="3169496" cy="1021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ge">
  <p:cSld name="SECTION_HEADER_1">
    <p:spTree>
      <p:nvGrpSpPr>
        <p:cNvPr id="48" name="Shape 48"/>
        <p:cNvGrpSpPr/>
        <p:nvPr/>
      </p:nvGrpSpPr>
      <p:grpSpPr>
        <a:xfrm>
          <a:off x="0" y="0"/>
          <a:ext cx="0" cy="0"/>
          <a:chOff x="0" y="0"/>
          <a:chExt cx="0" cy="0"/>
        </a:xfrm>
      </p:grpSpPr>
      <p:sp>
        <p:nvSpPr>
          <p:cNvPr id="49" name="Google Shape;49;p7"/>
          <p:cNvSpPr txBox="1"/>
          <p:nvPr>
            <p:ph type="title"/>
          </p:nvPr>
        </p:nvSpPr>
        <p:spPr>
          <a:xfrm>
            <a:off x="722313" y="2419351"/>
            <a:ext cx="7772400" cy="10215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Clr>
                <a:schemeClr val="accent1"/>
              </a:buClr>
              <a:buSzPts val="3000"/>
              <a:buFont typeface="Arial"/>
              <a:buNone/>
              <a:defRPr b="1" sz="3000" cap="none"/>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0" name="Google Shape;50;p7"/>
          <p:cNvSpPr txBox="1"/>
          <p:nvPr>
            <p:ph idx="12" type="sldNum"/>
          </p:nvPr>
        </p:nvSpPr>
        <p:spPr>
          <a:xfrm>
            <a:off x="5542731" y="4696547"/>
            <a:ext cx="4509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sz="800">
                <a:solidFill>
                  <a:schemeClr val="accent1"/>
                </a:solidFill>
                <a:latin typeface="Libre Franklin"/>
                <a:ea typeface="Libre Franklin"/>
                <a:cs typeface="Libre Franklin"/>
                <a:sym typeface="Libre Franklin"/>
              </a:defRPr>
            </a:lvl1pPr>
            <a:lvl2pPr indent="0" lvl="1" marL="0" rtl="0" algn="l">
              <a:spcBef>
                <a:spcPts val="0"/>
              </a:spcBef>
              <a:buNone/>
              <a:defRPr sz="800">
                <a:solidFill>
                  <a:schemeClr val="accent1"/>
                </a:solidFill>
                <a:latin typeface="Libre Franklin"/>
                <a:ea typeface="Libre Franklin"/>
                <a:cs typeface="Libre Franklin"/>
                <a:sym typeface="Libre Franklin"/>
              </a:defRPr>
            </a:lvl2pPr>
            <a:lvl3pPr indent="0" lvl="2" marL="0" rtl="0" algn="l">
              <a:spcBef>
                <a:spcPts val="0"/>
              </a:spcBef>
              <a:buNone/>
              <a:defRPr sz="800">
                <a:solidFill>
                  <a:schemeClr val="accent1"/>
                </a:solidFill>
                <a:latin typeface="Libre Franklin"/>
                <a:ea typeface="Libre Franklin"/>
                <a:cs typeface="Libre Franklin"/>
                <a:sym typeface="Libre Franklin"/>
              </a:defRPr>
            </a:lvl3pPr>
            <a:lvl4pPr indent="0" lvl="3" marL="0" rtl="0" algn="l">
              <a:spcBef>
                <a:spcPts val="0"/>
              </a:spcBef>
              <a:buNone/>
              <a:defRPr sz="800">
                <a:solidFill>
                  <a:schemeClr val="accent1"/>
                </a:solidFill>
                <a:latin typeface="Libre Franklin"/>
                <a:ea typeface="Libre Franklin"/>
                <a:cs typeface="Libre Franklin"/>
                <a:sym typeface="Libre Franklin"/>
              </a:defRPr>
            </a:lvl4pPr>
            <a:lvl5pPr indent="0" lvl="4" marL="0" rtl="0" algn="l">
              <a:spcBef>
                <a:spcPts val="0"/>
              </a:spcBef>
              <a:buNone/>
              <a:defRPr sz="800">
                <a:solidFill>
                  <a:schemeClr val="accent1"/>
                </a:solidFill>
                <a:latin typeface="Libre Franklin"/>
                <a:ea typeface="Libre Franklin"/>
                <a:cs typeface="Libre Franklin"/>
                <a:sym typeface="Libre Franklin"/>
              </a:defRPr>
            </a:lvl5pPr>
            <a:lvl6pPr indent="0" lvl="5" marL="0" rtl="0" algn="l">
              <a:spcBef>
                <a:spcPts val="0"/>
              </a:spcBef>
              <a:buNone/>
              <a:defRPr sz="800">
                <a:solidFill>
                  <a:schemeClr val="accent1"/>
                </a:solidFill>
                <a:latin typeface="Libre Franklin"/>
                <a:ea typeface="Libre Franklin"/>
                <a:cs typeface="Libre Franklin"/>
                <a:sym typeface="Libre Franklin"/>
              </a:defRPr>
            </a:lvl6pPr>
            <a:lvl7pPr indent="0" lvl="6" marL="0" rtl="0" algn="l">
              <a:spcBef>
                <a:spcPts val="0"/>
              </a:spcBef>
              <a:buNone/>
              <a:defRPr sz="800">
                <a:solidFill>
                  <a:schemeClr val="accent1"/>
                </a:solidFill>
                <a:latin typeface="Libre Franklin"/>
                <a:ea typeface="Libre Franklin"/>
                <a:cs typeface="Libre Franklin"/>
                <a:sym typeface="Libre Franklin"/>
              </a:defRPr>
            </a:lvl7pPr>
            <a:lvl8pPr indent="0" lvl="7" marL="0" rtl="0" algn="l">
              <a:spcBef>
                <a:spcPts val="0"/>
              </a:spcBef>
              <a:buNone/>
              <a:defRPr sz="800">
                <a:solidFill>
                  <a:schemeClr val="accent1"/>
                </a:solidFill>
                <a:latin typeface="Libre Franklin"/>
                <a:ea typeface="Libre Franklin"/>
                <a:cs typeface="Libre Franklin"/>
                <a:sym typeface="Libre Franklin"/>
              </a:defRPr>
            </a:lvl8pPr>
            <a:lvl9pPr indent="0" lvl="8" marL="0" rtl="0" algn="l">
              <a:spcBef>
                <a:spcPts val="0"/>
              </a:spcBef>
              <a:buNone/>
              <a:defRPr sz="800">
                <a:solidFill>
                  <a:schemeClr val="accent1"/>
                </a:solidFill>
                <a:latin typeface="Libre Franklin"/>
                <a:ea typeface="Libre Franklin"/>
                <a:cs typeface="Libre Franklin"/>
                <a:sym typeface="Libre Franklin"/>
              </a:defRPr>
            </a:lvl9pPr>
          </a:lstStyle>
          <a:p>
            <a:pPr indent="0" lvl="0" marL="0" rtl="0" algn="l">
              <a:spcBef>
                <a:spcPts val="0"/>
              </a:spcBef>
              <a:spcAft>
                <a:spcPts val="0"/>
              </a:spcAft>
              <a:buNone/>
            </a:pPr>
            <a:fld id="{00000000-1234-1234-1234-123412341234}" type="slidenum">
              <a:rPr lang="en-US"/>
              <a:t>‹#›</a:t>
            </a:fld>
            <a:endParaRPr/>
          </a:p>
        </p:txBody>
      </p:sp>
      <p:sp>
        <p:nvSpPr>
          <p:cNvPr id="51" name="Google Shape;51;p7"/>
          <p:cNvSpPr/>
          <p:nvPr/>
        </p:nvSpPr>
        <p:spPr>
          <a:xfrm>
            <a:off x="0" y="0"/>
            <a:ext cx="9144000" cy="5143500"/>
          </a:xfrm>
          <a:prstGeom prst="rect">
            <a:avLst/>
          </a:prstGeom>
          <a:solidFill>
            <a:srgbClr val="2B426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52" name="Google Shape;52;p7"/>
          <p:cNvSpPr txBox="1"/>
          <p:nvPr/>
        </p:nvSpPr>
        <p:spPr>
          <a:xfrm>
            <a:off x="722313" y="1833794"/>
            <a:ext cx="5787000" cy="1021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sz="4000">
              <a:solidFill>
                <a:srgbClr val="FFFFFF"/>
              </a:solidFill>
              <a:latin typeface="Lato"/>
              <a:ea typeface="Lato"/>
              <a:cs typeface="Lato"/>
              <a:sym typeface="Lato"/>
            </a:endParaRPr>
          </a:p>
        </p:txBody>
      </p:sp>
      <p:pic>
        <p:nvPicPr>
          <p:cNvPr descr="Icon&#10;&#10;Description automatically generated" id="53" name="Google Shape;53;p7"/>
          <p:cNvPicPr preferRelativeResize="0"/>
          <p:nvPr/>
        </p:nvPicPr>
        <p:blipFill rotWithShape="1">
          <a:blip r:embed="rId2">
            <a:alphaModFix amt="5000"/>
          </a:blip>
          <a:srcRect b="38623" l="0" r="45057" t="0"/>
          <a:stretch/>
        </p:blipFill>
        <p:spPr>
          <a:xfrm>
            <a:off x="4250450" y="643076"/>
            <a:ext cx="4893550" cy="488920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image" Target="../media/image4.png"/><Relationship Id="rId3" Type="http://schemas.openxmlformats.org/officeDocument/2006/relationships/image" Target="../media/image44.jpg"/><Relationship Id="rId4" Type="http://schemas.openxmlformats.org/officeDocument/2006/relationships/slideLayout" Target="../slideLayouts/slideLayout1.xml"/><Relationship Id="rId10" Type="http://schemas.openxmlformats.org/officeDocument/2006/relationships/theme" Target="../theme/theme1.xml"/><Relationship Id="rId9" Type="http://schemas.openxmlformats.org/officeDocument/2006/relationships/slideLayout" Target="../slideLayouts/slideLayout6.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
          <p:cNvPicPr preferRelativeResize="0"/>
          <p:nvPr/>
        </p:nvPicPr>
        <p:blipFill>
          <a:blip r:embed="rId1">
            <a:alphaModFix/>
          </a:blip>
          <a:stretch>
            <a:fillRect/>
          </a:stretch>
        </p:blipFill>
        <p:spPr>
          <a:xfrm>
            <a:off x="7924" y="0"/>
            <a:ext cx="9128151" cy="5143499"/>
          </a:xfrm>
          <a:prstGeom prst="rect">
            <a:avLst/>
          </a:prstGeom>
          <a:noFill/>
          <a:ln>
            <a:noFill/>
          </a:ln>
        </p:spPr>
      </p:pic>
      <p:sp>
        <p:nvSpPr>
          <p:cNvPr id="11" name="Google Shape;11;p1"/>
          <p:cNvSpPr txBox="1"/>
          <p:nvPr>
            <p:ph type="title"/>
          </p:nvPr>
        </p:nvSpPr>
        <p:spPr>
          <a:xfrm>
            <a:off x="365760" y="1043940"/>
            <a:ext cx="8229600" cy="617100"/>
          </a:xfrm>
          <a:prstGeom prst="rect">
            <a:avLst/>
          </a:prstGeom>
          <a:noFill/>
          <a:ln>
            <a:noFill/>
          </a:ln>
        </p:spPr>
        <p:txBody>
          <a:bodyPr anchorCtr="0" anchor="b" bIns="34275" lIns="68575" spcFirstLastPara="1" rIns="68575" wrap="square" tIns="34275">
            <a:noAutofit/>
          </a:bodyPr>
          <a:lstStyle>
            <a:lvl1pPr lvl="0" marR="0" rtl="0" algn="l">
              <a:spcBef>
                <a:spcPts val="0"/>
              </a:spcBef>
              <a:spcAft>
                <a:spcPts val="0"/>
              </a:spcAft>
              <a:buClr>
                <a:schemeClr val="accent1"/>
              </a:buClr>
              <a:buSzPts val="3300"/>
              <a:buFont typeface="Lato"/>
              <a:buNone/>
              <a:defRPr b="1" i="0" sz="3300" u="none" cap="none" strike="noStrike">
                <a:solidFill>
                  <a:schemeClr val="accent1"/>
                </a:solidFill>
                <a:latin typeface="Lato"/>
                <a:ea typeface="Lato"/>
                <a:cs typeface="Lato"/>
                <a:sym typeface="Lato"/>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2" name="Google Shape;12;p1"/>
          <p:cNvSpPr txBox="1"/>
          <p:nvPr>
            <p:ph idx="1" type="body"/>
          </p:nvPr>
        </p:nvSpPr>
        <p:spPr>
          <a:xfrm>
            <a:off x="365760" y="1729740"/>
            <a:ext cx="8229600" cy="2700600"/>
          </a:xfrm>
          <a:prstGeom prst="rect">
            <a:avLst/>
          </a:prstGeom>
          <a:noFill/>
          <a:ln>
            <a:noFill/>
          </a:ln>
        </p:spPr>
        <p:txBody>
          <a:bodyPr anchorCtr="0" anchor="t" bIns="34275" lIns="68575" spcFirstLastPara="1" rIns="68575" wrap="square" tIns="34275">
            <a:noAutofit/>
          </a:bodyPr>
          <a:lstStyle>
            <a:lvl1pPr indent="-381000" lvl="0" marL="457200" marR="0" rtl="0" algn="l">
              <a:spcBef>
                <a:spcPts val="500"/>
              </a:spcBef>
              <a:spcAft>
                <a:spcPts val="0"/>
              </a:spcAft>
              <a:buClr>
                <a:schemeClr val="accent1"/>
              </a:buClr>
              <a:buSzPts val="2400"/>
              <a:buFont typeface="Lato"/>
              <a:buChar char="•"/>
              <a:defRPr i="0" sz="2400" u="none" cap="none" strike="noStrike">
                <a:solidFill>
                  <a:schemeClr val="accent1"/>
                </a:solidFill>
                <a:latin typeface="Lato"/>
                <a:ea typeface="Lato"/>
                <a:cs typeface="Lato"/>
                <a:sym typeface="Lato"/>
              </a:defRPr>
            </a:lvl1pPr>
            <a:lvl2pPr indent="-361950" lvl="1" marL="914400" marR="0" rtl="0" algn="l">
              <a:spcBef>
                <a:spcPts val="400"/>
              </a:spcBef>
              <a:spcAft>
                <a:spcPts val="0"/>
              </a:spcAft>
              <a:buClr>
                <a:schemeClr val="accent1"/>
              </a:buClr>
              <a:buSzPts val="2100"/>
              <a:buFont typeface="Lato"/>
              <a:buChar char="–"/>
              <a:defRPr i="0" sz="2100" u="none" cap="none" strike="noStrike">
                <a:solidFill>
                  <a:schemeClr val="accent1"/>
                </a:solidFill>
                <a:latin typeface="Lato"/>
                <a:ea typeface="Lato"/>
                <a:cs typeface="Lato"/>
                <a:sym typeface="Lato"/>
              </a:defRPr>
            </a:lvl2pPr>
            <a:lvl3pPr indent="-342900" lvl="2" marL="1371600" marR="0" rtl="0" algn="l">
              <a:spcBef>
                <a:spcPts val="400"/>
              </a:spcBef>
              <a:spcAft>
                <a:spcPts val="0"/>
              </a:spcAft>
              <a:buClr>
                <a:schemeClr val="accent1"/>
              </a:buClr>
              <a:buSzPts val="1800"/>
              <a:buFont typeface="Lato"/>
              <a:buChar char="•"/>
              <a:defRPr i="0" sz="1800" u="none" cap="none" strike="noStrike">
                <a:solidFill>
                  <a:schemeClr val="accent1"/>
                </a:solidFill>
                <a:latin typeface="Lato"/>
                <a:ea typeface="Lato"/>
                <a:cs typeface="Lato"/>
                <a:sym typeface="Lato"/>
              </a:defRPr>
            </a:lvl3pPr>
            <a:lvl4pPr indent="-323850" lvl="3" marL="1828800" marR="0" rtl="0" algn="l">
              <a:spcBef>
                <a:spcPts val="300"/>
              </a:spcBef>
              <a:spcAft>
                <a:spcPts val="0"/>
              </a:spcAft>
              <a:buClr>
                <a:schemeClr val="accent1"/>
              </a:buClr>
              <a:buSzPts val="1500"/>
              <a:buFont typeface="Lato"/>
              <a:buChar char="–"/>
              <a:defRPr i="0" sz="1500" u="none" cap="none" strike="noStrike">
                <a:solidFill>
                  <a:schemeClr val="accent1"/>
                </a:solidFill>
                <a:latin typeface="Lato"/>
                <a:ea typeface="Lato"/>
                <a:cs typeface="Lato"/>
                <a:sym typeface="Lato"/>
              </a:defRPr>
            </a:lvl4pPr>
            <a:lvl5pPr indent="-323850" lvl="4" marL="2286000" marR="0" rtl="0" algn="l">
              <a:spcBef>
                <a:spcPts val="300"/>
              </a:spcBef>
              <a:spcAft>
                <a:spcPts val="0"/>
              </a:spcAft>
              <a:buClr>
                <a:schemeClr val="accent1"/>
              </a:buClr>
              <a:buSzPts val="1500"/>
              <a:buFont typeface="Lato"/>
              <a:buChar char="»"/>
              <a:defRPr i="0" sz="1500" u="none" cap="none" strike="noStrike">
                <a:solidFill>
                  <a:schemeClr val="accent1"/>
                </a:solidFill>
                <a:latin typeface="Lato"/>
                <a:ea typeface="Lato"/>
                <a:cs typeface="Lato"/>
                <a:sym typeface="Lato"/>
              </a:defRPr>
            </a:lvl5pPr>
            <a:lvl6pPr indent="-323850" lvl="5" marL="2743200" marR="0" rtl="0" algn="l">
              <a:spcBef>
                <a:spcPts val="300"/>
              </a:spcBef>
              <a:spcAft>
                <a:spcPts val="0"/>
              </a:spcAft>
              <a:buClr>
                <a:schemeClr val="dk1"/>
              </a:buClr>
              <a:buSzPts val="1500"/>
              <a:buFont typeface="Lato"/>
              <a:buChar char="•"/>
              <a:defRPr i="0" sz="1500" u="none" cap="none" strike="noStrike">
                <a:solidFill>
                  <a:schemeClr val="dk1"/>
                </a:solidFill>
                <a:latin typeface="Lato"/>
                <a:ea typeface="Lato"/>
                <a:cs typeface="Lato"/>
                <a:sym typeface="Lato"/>
              </a:defRPr>
            </a:lvl6pPr>
            <a:lvl7pPr indent="-323850" lvl="6" marL="3200400" marR="0" rtl="0" algn="l">
              <a:spcBef>
                <a:spcPts val="300"/>
              </a:spcBef>
              <a:spcAft>
                <a:spcPts val="0"/>
              </a:spcAft>
              <a:buClr>
                <a:schemeClr val="dk1"/>
              </a:buClr>
              <a:buSzPts val="1500"/>
              <a:buFont typeface="Lato"/>
              <a:buChar char="•"/>
              <a:defRPr i="0" sz="1500" u="none" cap="none" strike="noStrike">
                <a:solidFill>
                  <a:schemeClr val="dk1"/>
                </a:solidFill>
                <a:latin typeface="Lato"/>
                <a:ea typeface="Lato"/>
                <a:cs typeface="Lato"/>
                <a:sym typeface="Lato"/>
              </a:defRPr>
            </a:lvl7pPr>
            <a:lvl8pPr indent="-323850" lvl="7" marL="3657600" marR="0" rtl="0" algn="l">
              <a:spcBef>
                <a:spcPts val="300"/>
              </a:spcBef>
              <a:spcAft>
                <a:spcPts val="0"/>
              </a:spcAft>
              <a:buClr>
                <a:schemeClr val="dk1"/>
              </a:buClr>
              <a:buSzPts val="1500"/>
              <a:buFont typeface="Lato"/>
              <a:buChar char="•"/>
              <a:defRPr i="0" sz="1500" u="none" cap="none" strike="noStrike">
                <a:solidFill>
                  <a:schemeClr val="dk1"/>
                </a:solidFill>
                <a:latin typeface="Lato"/>
                <a:ea typeface="Lato"/>
                <a:cs typeface="Lato"/>
                <a:sym typeface="Lato"/>
              </a:defRPr>
            </a:lvl8pPr>
            <a:lvl9pPr indent="-323850" lvl="8" marL="4114800" marR="0" rtl="0" algn="l">
              <a:spcBef>
                <a:spcPts val="300"/>
              </a:spcBef>
              <a:spcAft>
                <a:spcPts val="0"/>
              </a:spcAft>
              <a:buClr>
                <a:schemeClr val="dk1"/>
              </a:buClr>
              <a:buSzPts val="1500"/>
              <a:buFont typeface="Lato"/>
              <a:buChar char="•"/>
              <a:defRPr i="0" sz="1500" u="none" cap="none" strike="noStrike">
                <a:solidFill>
                  <a:schemeClr val="dk1"/>
                </a:solidFill>
                <a:latin typeface="Lato"/>
                <a:ea typeface="Lato"/>
                <a:cs typeface="Lato"/>
                <a:sym typeface="Lato"/>
              </a:defRPr>
            </a:lvl9pPr>
          </a:lstStyle>
          <a:p/>
        </p:txBody>
      </p:sp>
      <p:pic>
        <p:nvPicPr>
          <p:cNvPr id="13" name="Google Shape;13;p1"/>
          <p:cNvPicPr preferRelativeResize="0"/>
          <p:nvPr/>
        </p:nvPicPr>
        <p:blipFill rotWithShape="1">
          <a:blip r:embed="rId2">
            <a:alphaModFix/>
          </a:blip>
          <a:srcRect b="-8049" l="-8740" r="-8740" t="-24787"/>
          <a:stretch/>
        </p:blipFill>
        <p:spPr>
          <a:xfrm>
            <a:off x="7808300" y="4487474"/>
            <a:ext cx="1253250" cy="574913"/>
          </a:xfrm>
          <a:prstGeom prst="rect">
            <a:avLst/>
          </a:prstGeom>
          <a:noFill/>
          <a:ln>
            <a:noFill/>
          </a:ln>
        </p:spPr>
      </p:pic>
      <p:pic>
        <p:nvPicPr>
          <p:cNvPr id="14" name="Google Shape;14;p1"/>
          <p:cNvPicPr preferRelativeResize="0"/>
          <p:nvPr/>
        </p:nvPicPr>
        <p:blipFill rotWithShape="1">
          <a:blip r:embed="rId3">
            <a:alphaModFix/>
          </a:blip>
          <a:srcRect b="0" l="0" r="0" t="0"/>
          <a:stretch/>
        </p:blipFill>
        <p:spPr>
          <a:xfrm>
            <a:off x="6867538" y="4639407"/>
            <a:ext cx="800099" cy="217131"/>
          </a:xfrm>
          <a:prstGeom prst="rect">
            <a:avLst/>
          </a:prstGeom>
          <a:noFill/>
          <a:ln>
            <a:noFill/>
          </a:ln>
        </p:spPr>
      </p:pic>
      <p:sp>
        <p:nvSpPr>
          <p:cNvPr id="15" name="Google Shape;15;p1"/>
          <p:cNvSpPr txBox="1"/>
          <p:nvPr/>
        </p:nvSpPr>
        <p:spPr>
          <a:xfrm>
            <a:off x="337071" y="4803945"/>
            <a:ext cx="5016900" cy="273900"/>
          </a:xfrm>
          <a:prstGeom prst="rect">
            <a:avLst/>
          </a:prstGeom>
          <a:noFill/>
          <a:ln>
            <a:noFill/>
          </a:ln>
        </p:spPr>
        <p:txBody>
          <a:bodyPr anchorCtr="0" anchor="t" bIns="45700" lIns="0" spcFirstLastPara="1" rIns="91425" wrap="square" tIns="45700">
            <a:noAutofit/>
          </a:bodyPr>
          <a:lstStyle/>
          <a:p>
            <a:pPr indent="0" lvl="0" marL="0" marR="0" rtl="0" algn="l">
              <a:spcBef>
                <a:spcPts val="0"/>
              </a:spcBef>
              <a:spcAft>
                <a:spcPts val="0"/>
              </a:spcAft>
              <a:buNone/>
            </a:pPr>
            <a:r>
              <a:rPr b="1" i="0" lang="en-US" sz="1000" u="none" cap="none" strike="noStrike">
                <a:solidFill>
                  <a:srgbClr val="374E85"/>
                </a:solidFill>
                <a:latin typeface="Lato"/>
                <a:ea typeface="Lato"/>
                <a:cs typeface="Lato"/>
                <a:sym typeface="Lato"/>
              </a:rPr>
              <a:t> </a:t>
            </a:r>
            <a:r>
              <a:rPr b="0" i="0" lang="en-US" sz="1000" u="none" cap="none" strike="noStrike">
                <a:solidFill>
                  <a:srgbClr val="374E85"/>
                </a:solidFill>
                <a:latin typeface="Lato"/>
                <a:ea typeface="Lato"/>
                <a:cs typeface="Lato"/>
                <a:sym typeface="Lato"/>
              </a:rPr>
              <a:t>© Menu Freedom  </a:t>
            </a:r>
            <a:r>
              <a:rPr b="1" i="0" lang="en-US" sz="1000" u="none" cap="none" strike="noStrike">
                <a:solidFill>
                  <a:srgbClr val="374E85"/>
                </a:solidFill>
                <a:latin typeface="Lato"/>
                <a:ea typeface="Lato"/>
                <a:cs typeface="Lato"/>
                <a:sym typeface="Lato"/>
              </a:rPr>
              <a:t>|</a:t>
            </a:r>
            <a:r>
              <a:rPr b="0" i="0" lang="en-US" sz="1000" u="none" cap="none" strike="noStrike">
                <a:solidFill>
                  <a:srgbClr val="374E85"/>
                </a:solidFill>
                <a:latin typeface="Lato"/>
                <a:ea typeface="Lato"/>
                <a:cs typeface="Lato"/>
                <a:sym typeface="Lato"/>
              </a:rPr>
              <a:t>  </a:t>
            </a:r>
            <a:r>
              <a:rPr b="1" i="0" lang="en-US" sz="1000" u="none" cap="none" strike="noStrike">
                <a:solidFill>
                  <a:srgbClr val="374E85"/>
                </a:solidFill>
                <a:latin typeface="Lato"/>
                <a:ea typeface="Lato"/>
                <a:cs typeface="Lato"/>
                <a:sym typeface="Lato"/>
              </a:rPr>
              <a:t>MenuFreedom.com</a:t>
            </a:r>
            <a:endParaRPr/>
          </a:p>
        </p:txBody>
      </p:sp>
      <p:sp>
        <p:nvSpPr>
          <p:cNvPr id="16" name="Google Shape;16;p1"/>
          <p:cNvSpPr txBox="1"/>
          <p:nvPr/>
        </p:nvSpPr>
        <p:spPr>
          <a:xfrm>
            <a:off x="365760" y="4387553"/>
            <a:ext cx="5076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sz="1100">
                <a:solidFill>
                  <a:srgbClr val="364C7C"/>
                </a:solidFill>
              </a:rPr>
              <a:t>‹#›</a:t>
            </a:fld>
            <a:endParaRPr sz="1100">
              <a:solidFill>
                <a:srgbClr val="364C7C"/>
              </a:solidFill>
            </a:endParaRPr>
          </a:p>
        </p:txBody>
      </p:sp>
      <p:sp>
        <p:nvSpPr>
          <p:cNvPr id="17" name="Google Shape;17;p1"/>
          <p:cNvSpPr/>
          <p:nvPr/>
        </p:nvSpPr>
        <p:spPr>
          <a:xfrm>
            <a:off x="0" y="4713683"/>
            <a:ext cx="6486000" cy="34200"/>
          </a:xfrm>
          <a:prstGeom prst="rect">
            <a:avLst/>
          </a:prstGeom>
          <a:solidFill>
            <a:srgbClr val="39B5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rPr>
              <a:t> </a:t>
            </a:r>
            <a:endParaRPr/>
          </a:p>
        </p:txBody>
      </p:sp>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4.jpg"/><Relationship Id="rId4" Type="http://schemas.openxmlformats.org/officeDocument/2006/relationships/image" Target="../media/image2.jpg"/><Relationship Id="rId5"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jp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5.jpg"/><Relationship Id="rId4" Type="http://schemas.openxmlformats.org/officeDocument/2006/relationships/image" Target="../media/image13.jpg"/><Relationship Id="rId5"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5.jpg"/><Relationship Id="rId4" Type="http://schemas.openxmlformats.org/officeDocument/2006/relationships/image" Target="../media/image13.jpg"/><Relationship Id="rId5"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jpg"/><Relationship Id="rId4" Type="http://schemas.openxmlformats.org/officeDocument/2006/relationships/image" Target="../media/image15.jpg"/><Relationship Id="rId9" Type="http://schemas.openxmlformats.org/officeDocument/2006/relationships/image" Target="../media/image38.jpg"/><Relationship Id="rId5" Type="http://schemas.openxmlformats.org/officeDocument/2006/relationships/image" Target="../media/image24.jpg"/><Relationship Id="rId6" Type="http://schemas.openxmlformats.org/officeDocument/2006/relationships/image" Target="../media/image19.jpg"/><Relationship Id="rId7" Type="http://schemas.openxmlformats.org/officeDocument/2006/relationships/image" Target="../media/image10.jpg"/><Relationship Id="rId8"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1.png"/><Relationship Id="rId4" Type="http://schemas.openxmlformats.org/officeDocument/2006/relationships/image" Target="../media/image23.png"/><Relationship Id="rId5" Type="http://schemas.openxmlformats.org/officeDocument/2006/relationships/image" Target="../media/image22.png"/><Relationship Id="rId6" Type="http://schemas.openxmlformats.org/officeDocument/2006/relationships/image" Target="../media/image43.png"/><Relationship Id="rId7"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6.jpg"/><Relationship Id="rId4" Type="http://schemas.openxmlformats.org/officeDocument/2006/relationships/image" Target="../media/image17.jpg"/><Relationship Id="rId5" Type="http://schemas.openxmlformats.org/officeDocument/2006/relationships/image" Target="../media/image20.jpg"/><Relationship Id="rId6" Type="http://schemas.openxmlformats.org/officeDocument/2006/relationships/image" Target="../media/image26.jpg"/><Relationship Id="rId7" Type="http://schemas.openxmlformats.org/officeDocument/2006/relationships/image" Target="../media/image25.jpg"/><Relationship Id="rId8" Type="http://schemas.openxmlformats.org/officeDocument/2006/relationships/image" Target="../media/image3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9.jpg"/><Relationship Id="rId4" Type="http://schemas.openxmlformats.org/officeDocument/2006/relationships/image" Target="../media/image35.jpg"/><Relationship Id="rId5" Type="http://schemas.openxmlformats.org/officeDocument/2006/relationships/image" Target="../media/image3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2.jpg"/><Relationship Id="rId4" Type="http://schemas.openxmlformats.org/officeDocument/2006/relationships/image" Target="../media/image29.jpg"/><Relationship Id="rId5" Type="http://schemas.openxmlformats.org/officeDocument/2006/relationships/image" Target="../media/image3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www.fns.usda.gov/sites/default/files/cn/SP41_2015a.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jpg"/><Relationship Id="rId4" Type="http://schemas.openxmlformats.org/officeDocument/2006/relationships/image" Target="../media/image29.jpg"/><Relationship Id="rId5"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 name="Shape 58"/>
        <p:cNvGrpSpPr/>
        <p:nvPr/>
      </p:nvGrpSpPr>
      <p:grpSpPr>
        <a:xfrm>
          <a:off x="0" y="0"/>
          <a:ext cx="0" cy="0"/>
          <a:chOff x="0" y="0"/>
          <a:chExt cx="0" cy="0"/>
        </a:xfrm>
      </p:grpSpPr>
      <p:sp>
        <p:nvSpPr>
          <p:cNvPr id="59" name="Google Shape;59;p8"/>
          <p:cNvSpPr txBox="1"/>
          <p:nvPr>
            <p:ph type="title"/>
          </p:nvPr>
        </p:nvSpPr>
        <p:spPr>
          <a:xfrm>
            <a:off x="1241836" y="3178857"/>
            <a:ext cx="7772400" cy="1021500"/>
          </a:xfrm>
          <a:prstGeom prst="rect">
            <a:avLst/>
          </a:prstGeom>
          <a:noFill/>
          <a:ln>
            <a:noFill/>
          </a:ln>
        </p:spPr>
        <p:txBody>
          <a:bodyPr anchorCtr="0" anchor="b" bIns="34275" lIns="68575" spcFirstLastPara="1" rIns="68575" wrap="square" tIns="34275">
            <a:noAutofit/>
          </a:bodyPr>
          <a:lstStyle/>
          <a:p>
            <a:pPr indent="0" lvl="0" marL="0" rtl="0" algn="l">
              <a:lnSpc>
                <a:spcPct val="70000"/>
              </a:lnSpc>
              <a:spcBef>
                <a:spcPts val="0"/>
              </a:spcBef>
              <a:spcAft>
                <a:spcPts val="0"/>
              </a:spcAft>
              <a:buClr>
                <a:schemeClr val="accent1"/>
              </a:buClr>
              <a:buSzPts val="4500"/>
              <a:buFont typeface="Arial"/>
              <a:buNone/>
            </a:pPr>
            <a:r>
              <a:rPr b="0" lang="en-US" sz="7000">
                <a:solidFill>
                  <a:schemeClr val="lt1"/>
                </a:solidFill>
                <a:latin typeface="Lato Black"/>
                <a:ea typeface="Lato Black"/>
                <a:cs typeface="Lato Black"/>
                <a:sym typeface="Lato Black"/>
              </a:rPr>
              <a:t>OFFER </a:t>
            </a:r>
            <a:br>
              <a:rPr b="0" lang="en-US" sz="7000">
                <a:solidFill>
                  <a:schemeClr val="lt1"/>
                </a:solidFill>
                <a:latin typeface="Lato Black"/>
                <a:ea typeface="Lato Black"/>
                <a:cs typeface="Lato Black"/>
                <a:sym typeface="Lato Black"/>
              </a:rPr>
            </a:br>
            <a:r>
              <a:rPr b="0" lang="en-US" sz="7000">
                <a:solidFill>
                  <a:schemeClr val="lt1"/>
                </a:solidFill>
                <a:latin typeface="Lato Black"/>
                <a:ea typeface="Lato Black"/>
                <a:cs typeface="Lato Black"/>
                <a:sym typeface="Lato Black"/>
              </a:rPr>
              <a:t>VERSUS</a:t>
            </a:r>
            <a:br>
              <a:rPr b="0" lang="en-US" sz="7000">
                <a:solidFill>
                  <a:schemeClr val="lt1"/>
                </a:solidFill>
                <a:latin typeface="Lato Black"/>
                <a:ea typeface="Lato Black"/>
                <a:cs typeface="Lato Black"/>
                <a:sym typeface="Lato Black"/>
              </a:rPr>
            </a:br>
            <a:r>
              <a:rPr b="0" lang="en-US" sz="7000">
                <a:solidFill>
                  <a:schemeClr val="lt1"/>
                </a:solidFill>
                <a:latin typeface="Lato Black"/>
                <a:ea typeface="Lato Black"/>
                <a:cs typeface="Lato Black"/>
                <a:sym typeface="Lato Black"/>
              </a:rPr>
              <a:t>SERVE</a:t>
            </a:r>
            <a:endParaRPr b="0" sz="7000">
              <a:solidFill>
                <a:schemeClr val="lt1"/>
              </a:solidFill>
              <a:latin typeface="Lato Black"/>
              <a:ea typeface="Lato Black"/>
              <a:cs typeface="Lato Black"/>
              <a:sym typeface="Lato Black"/>
            </a:endParaRPr>
          </a:p>
        </p:txBody>
      </p:sp>
      <p:sp>
        <p:nvSpPr>
          <p:cNvPr id="60" name="Google Shape;60;p8"/>
          <p:cNvSpPr txBox="1"/>
          <p:nvPr>
            <p:ph idx="4294967295" type="subTitle"/>
          </p:nvPr>
        </p:nvSpPr>
        <p:spPr>
          <a:xfrm>
            <a:off x="1318048" y="4045453"/>
            <a:ext cx="6400800" cy="3927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rgbClr val="888888"/>
              </a:buClr>
              <a:buSzPts val="2400"/>
              <a:buNone/>
            </a:pPr>
            <a:r>
              <a:rPr b="1" lang="en-US">
                <a:solidFill>
                  <a:srgbClr val="FFC919"/>
                </a:solidFill>
              </a:rPr>
              <a:t>LUNCH &amp; BREAKFAST K-12</a:t>
            </a:r>
            <a:endParaRPr>
              <a:solidFill>
                <a:srgbClr val="FFC919"/>
              </a:solidFill>
            </a:endParaRPr>
          </a:p>
        </p:txBody>
      </p:sp>
      <p:sp>
        <p:nvSpPr>
          <p:cNvPr id="61" name="Google Shape;61;p8"/>
          <p:cNvSpPr txBox="1"/>
          <p:nvPr>
            <p:ph idx="12" type="sldNum"/>
          </p:nvPr>
        </p:nvSpPr>
        <p:spPr>
          <a:xfrm>
            <a:off x="5542731" y="4696547"/>
            <a:ext cx="450900" cy="2739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7"/>
          <p:cNvSpPr txBox="1"/>
          <p:nvPr>
            <p:ph type="title"/>
          </p:nvPr>
        </p:nvSpPr>
        <p:spPr>
          <a:xfrm>
            <a:off x="965150" y="1215351"/>
            <a:ext cx="8229600" cy="883200"/>
          </a:xfrm>
          <a:prstGeom prst="rect">
            <a:avLst/>
          </a:prstGeom>
          <a:noFill/>
          <a:ln>
            <a:noFill/>
          </a:ln>
        </p:spPr>
        <p:txBody>
          <a:bodyPr anchorCtr="0" anchor="b" bIns="34275" lIns="68575" spcFirstLastPara="1" rIns="68575" wrap="square" tIns="34275">
            <a:noAutofit/>
          </a:bodyPr>
          <a:lstStyle/>
          <a:p>
            <a:pPr indent="0" lvl="0" marL="0" rtl="0" algn="l">
              <a:lnSpc>
                <a:spcPct val="80000"/>
              </a:lnSpc>
              <a:spcBef>
                <a:spcPts val="0"/>
              </a:spcBef>
              <a:spcAft>
                <a:spcPts val="0"/>
              </a:spcAft>
              <a:buClr>
                <a:schemeClr val="accent1"/>
              </a:buClr>
              <a:buSzPts val="2700"/>
              <a:buFont typeface="Arial"/>
              <a:buNone/>
            </a:pPr>
            <a:r>
              <a:rPr b="0" lang="en-US" sz="3600">
                <a:latin typeface="Lato Black"/>
                <a:ea typeface="Lato Black"/>
                <a:cs typeface="Lato Black"/>
                <a:sym typeface="Lato Black"/>
              </a:rPr>
              <a:t>What if 2 of the 3 Components</a:t>
            </a:r>
            <a:r>
              <a:rPr b="1" lang="en-US" sz="3600"/>
              <a:t> </a:t>
            </a:r>
            <a:br>
              <a:rPr b="1" lang="en-US" sz="3600"/>
            </a:br>
            <a:r>
              <a:rPr lang="en-US">
                <a:solidFill>
                  <a:srgbClr val="39B54A"/>
                </a:solidFill>
              </a:rPr>
              <a:t>ARE FRUIT AND VEGETABLE?</a:t>
            </a:r>
            <a:endParaRPr>
              <a:solidFill>
                <a:srgbClr val="39B54A"/>
              </a:solidFill>
            </a:endParaRPr>
          </a:p>
        </p:txBody>
      </p:sp>
      <p:sp>
        <p:nvSpPr>
          <p:cNvPr id="131" name="Google Shape;131;p17"/>
          <p:cNvSpPr txBox="1"/>
          <p:nvPr>
            <p:ph idx="1" type="body"/>
          </p:nvPr>
        </p:nvSpPr>
        <p:spPr>
          <a:xfrm>
            <a:off x="965150" y="2271600"/>
            <a:ext cx="2795400" cy="17670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accent2"/>
              </a:buClr>
              <a:buSzPts val="1800"/>
              <a:buNone/>
            </a:pPr>
            <a:r>
              <a:rPr lang="en-US" sz="1800"/>
              <a:t>If a student selects </a:t>
            </a:r>
            <a:r>
              <a:rPr b="1" lang="en-US" sz="1800"/>
              <a:t>only 3 components </a:t>
            </a:r>
            <a:r>
              <a:rPr lang="en-US" sz="1800"/>
              <a:t>and 2 of the 3 are fruit and vegetable, one of those must be ½ cup and the other must be full component.</a:t>
            </a:r>
            <a:endParaRPr/>
          </a:p>
          <a:p>
            <a:pPr indent="0" lvl="0" marL="0" rtl="0" algn="l">
              <a:spcBef>
                <a:spcPts val="400"/>
              </a:spcBef>
              <a:spcAft>
                <a:spcPts val="0"/>
              </a:spcAft>
              <a:buClr>
                <a:schemeClr val="accent2"/>
              </a:buClr>
              <a:buSzPts val="1800"/>
              <a:buNone/>
            </a:pPr>
            <a:r>
              <a:t/>
            </a:r>
            <a:endParaRPr/>
          </a:p>
        </p:txBody>
      </p:sp>
      <p:sp>
        <p:nvSpPr>
          <p:cNvPr id="132" name="Google Shape;132;p17"/>
          <p:cNvSpPr txBox="1"/>
          <p:nvPr>
            <p:ph idx="2" type="body"/>
          </p:nvPr>
        </p:nvSpPr>
        <p:spPr>
          <a:xfrm>
            <a:off x="3993450" y="2271600"/>
            <a:ext cx="5295300" cy="1767000"/>
          </a:xfrm>
          <a:prstGeom prst="rect">
            <a:avLst/>
          </a:prstGeom>
          <a:solidFill>
            <a:srgbClr val="EFEFEF"/>
          </a:solidFill>
          <a:ln cap="flat" cmpd="sng" w="9525">
            <a:solidFill>
              <a:srgbClr val="EFEFEF"/>
            </a:solidFill>
            <a:prstDash val="solid"/>
            <a:round/>
            <a:headEnd len="sm" w="sm" type="none"/>
            <a:tailEnd len="sm" w="sm" type="none"/>
          </a:ln>
        </p:spPr>
        <p:txBody>
          <a:bodyPr anchorCtr="0" anchor="t" bIns="128000" lIns="91425" spcFirstLastPara="1" rIns="1005825" wrap="square" tIns="128000">
            <a:spAutoFit/>
          </a:bodyPr>
          <a:lstStyle/>
          <a:p>
            <a:pPr indent="0" lvl="0" marL="91440" marR="91440" rtl="0" algn="l">
              <a:spcBef>
                <a:spcPts val="400"/>
              </a:spcBef>
              <a:spcAft>
                <a:spcPts val="0"/>
              </a:spcAft>
              <a:buNone/>
            </a:pPr>
            <a:r>
              <a:rPr b="1" lang="en-US" sz="1400"/>
              <a:t>Example</a:t>
            </a:r>
            <a:r>
              <a:rPr lang="en-US" sz="1400"/>
              <a:t> – If a student selects a banana for their ½ cup requirement and selects carrots for their second component, the carrots must be the full component.  Grades K-8 vegetable requirement is ¾ cup and grades 9-12 is 1 cup.  A student in grade 5 would need to select ¾ c. of carrots for these two items to be considered as 2 components.</a:t>
            </a:r>
            <a:endParaRPr sz="1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18"/>
          <p:cNvPicPr preferRelativeResize="0"/>
          <p:nvPr/>
        </p:nvPicPr>
        <p:blipFill rotWithShape="1">
          <a:blip r:embed="rId3">
            <a:alphaModFix/>
          </a:blip>
          <a:srcRect b="26536" l="74477" r="0" t="32830"/>
          <a:stretch/>
        </p:blipFill>
        <p:spPr>
          <a:xfrm>
            <a:off x="6199349" y="2581750"/>
            <a:ext cx="1040824" cy="1095474"/>
          </a:xfrm>
          <a:prstGeom prst="rect">
            <a:avLst/>
          </a:prstGeom>
          <a:noFill/>
          <a:ln>
            <a:noFill/>
          </a:ln>
        </p:spPr>
      </p:pic>
      <p:sp>
        <p:nvSpPr>
          <p:cNvPr id="138" name="Google Shape;138;p18"/>
          <p:cNvSpPr/>
          <p:nvPr/>
        </p:nvSpPr>
        <p:spPr>
          <a:xfrm>
            <a:off x="8025" y="1976650"/>
            <a:ext cx="4435500" cy="2246400"/>
          </a:xfrm>
          <a:prstGeom prst="rect">
            <a:avLst/>
          </a:prstGeom>
          <a:solidFill>
            <a:srgbClr val="FFC91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9" name="Google Shape;139;p18"/>
          <p:cNvSpPr txBox="1"/>
          <p:nvPr>
            <p:ph type="title"/>
          </p:nvPr>
        </p:nvSpPr>
        <p:spPr>
          <a:xfrm>
            <a:off x="933010" y="1366742"/>
            <a:ext cx="8229600" cy="4803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accent1"/>
              </a:buClr>
              <a:buSzPts val="3000"/>
              <a:buFont typeface="Arial"/>
              <a:buNone/>
            </a:pPr>
            <a:r>
              <a:rPr b="0" lang="en-US" sz="3600">
                <a:latin typeface="Lato Black"/>
                <a:ea typeface="Lato Black"/>
                <a:cs typeface="Lato Black"/>
                <a:sym typeface="Lato Black"/>
              </a:rPr>
              <a:t>Is this K-8 Meal Reimbursable?</a:t>
            </a:r>
            <a:endParaRPr b="0" sz="3600">
              <a:latin typeface="Lato Black"/>
              <a:ea typeface="Lato Black"/>
              <a:cs typeface="Lato Black"/>
              <a:sym typeface="Lato Black"/>
            </a:endParaRPr>
          </a:p>
        </p:txBody>
      </p:sp>
      <p:sp>
        <p:nvSpPr>
          <p:cNvPr id="140" name="Google Shape;140;p18"/>
          <p:cNvSpPr txBox="1"/>
          <p:nvPr>
            <p:ph idx="2" type="body"/>
          </p:nvPr>
        </p:nvSpPr>
        <p:spPr>
          <a:xfrm>
            <a:off x="4664525" y="2129050"/>
            <a:ext cx="4110600" cy="369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SzPts val="1500"/>
              <a:buNone/>
            </a:pPr>
            <a:r>
              <a:rPr b="1" lang="en-US" sz="2100"/>
              <a:t>Student Selects:</a:t>
            </a:r>
            <a:endParaRPr sz="2100">
              <a:solidFill>
                <a:schemeClr val="dk2"/>
              </a:solidFill>
            </a:endParaRPr>
          </a:p>
        </p:txBody>
      </p:sp>
      <p:pic>
        <p:nvPicPr>
          <p:cNvPr id="141" name="Google Shape;141;p18"/>
          <p:cNvPicPr preferRelativeResize="0"/>
          <p:nvPr/>
        </p:nvPicPr>
        <p:blipFill rotWithShape="1">
          <a:blip r:embed="rId4">
            <a:alphaModFix/>
          </a:blip>
          <a:srcRect b="12470" l="0" r="0" t="13417"/>
          <a:stretch/>
        </p:blipFill>
        <p:spPr>
          <a:xfrm>
            <a:off x="7406758" y="2581739"/>
            <a:ext cx="1368230" cy="1095476"/>
          </a:xfrm>
          <a:prstGeom prst="rect">
            <a:avLst/>
          </a:prstGeom>
          <a:noFill/>
          <a:ln>
            <a:noFill/>
          </a:ln>
        </p:spPr>
      </p:pic>
      <p:pic>
        <p:nvPicPr>
          <p:cNvPr id="142" name="Google Shape;142;p18"/>
          <p:cNvPicPr preferRelativeResize="0"/>
          <p:nvPr/>
        </p:nvPicPr>
        <p:blipFill rotWithShape="1">
          <a:blip r:embed="rId5">
            <a:alphaModFix/>
          </a:blip>
          <a:srcRect b="13416" l="0" r="0" t="12469"/>
          <a:stretch/>
        </p:blipFill>
        <p:spPr>
          <a:xfrm flipH="1" rot="10800000">
            <a:off x="4734170" y="2581739"/>
            <a:ext cx="1325990" cy="1095476"/>
          </a:xfrm>
          <a:prstGeom prst="rect">
            <a:avLst/>
          </a:prstGeom>
          <a:noFill/>
          <a:ln>
            <a:noFill/>
          </a:ln>
        </p:spPr>
      </p:pic>
      <p:sp>
        <p:nvSpPr>
          <p:cNvPr id="143" name="Google Shape;143;p18"/>
          <p:cNvSpPr txBox="1"/>
          <p:nvPr/>
        </p:nvSpPr>
        <p:spPr>
          <a:xfrm>
            <a:off x="928225" y="2465525"/>
            <a:ext cx="1574700" cy="1608600"/>
          </a:xfrm>
          <a:prstGeom prst="rect">
            <a:avLst/>
          </a:prstGeom>
          <a:noFill/>
          <a:ln>
            <a:noFill/>
          </a:ln>
        </p:spPr>
        <p:txBody>
          <a:bodyPr anchorCtr="0" anchor="t" bIns="91425" lIns="91425" spcFirstLastPara="1" rIns="91425" wrap="square" tIns="91425">
            <a:spAutoFit/>
          </a:bodyPr>
          <a:lstStyle/>
          <a:p>
            <a:pPr indent="0" lvl="0" marL="0" rtl="0" algn="l">
              <a:spcBef>
                <a:spcPts val="300"/>
              </a:spcBef>
              <a:spcAft>
                <a:spcPts val="0"/>
              </a:spcAft>
              <a:buClr>
                <a:schemeClr val="dk1"/>
              </a:buClr>
              <a:buSzPts val="1100"/>
              <a:buFont typeface="Arial"/>
              <a:buNone/>
            </a:pPr>
            <a:r>
              <a:rPr lang="en-US" sz="1500">
                <a:solidFill>
                  <a:schemeClr val="accent1"/>
                </a:solidFill>
                <a:latin typeface="Lato"/>
                <a:ea typeface="Lato"/>
                <a:cs typeface="Lato"/>
                <a:sym typeface="Lato"/>
              </a:rPr>
              <a:t>Pineapple Chicken </a:t>
            </a:r>
            <a:br>
              <a:rPr lang="en-US" sz="1500">
                <a:solidFill>
                  <a:schemeClr val="accent1"/>
                </a:solidFill>
                <a:latin typeface="Lato"/>
                <a:ea typeface="Lato"/>
                <a:cs typeface="Lato"/>
                <a:sym typeface="Lato"/>
              </a:rPr>
            </a:br>
            <a:r>
              <a:rPr lang="en-US" sz="1500">
                <a:solidFill>
                  <a:schemeClr val="accent1"/>
                </a:solidFill>
                <a:latin typeface="Lato"/>
                <a:ea typeface="Lato"/>
                <a:cs typeface="Lato"/>
                <a:sym typeface="Lato"/>
              </a:rPr>
              <a:t>Breast </a:t>
            </a:r>
            <a:br>
              <a:rPr lang="en-US" sz="1500">
                <a:solidFill>
                  <a:schemeClr val="accent1"/>
                </a:solidFill>
                <a:latin typeface="Lato"/>
                <a:ea typeface="Lato"/>
                <a:cs typeface="Lato"/>
                <a:sym typeface="Lato"/>
              </a:rPr>
            </a:br>
            <a:r>
              <a:rPr lang="en-US" sz="1500">
                <a:solidFill>
                  <a:schemeClr val="accent1"/>
                </a:solidFill>
                <a:latin typeface="Lato"/>
                <a:ea typeface="Lato"/>
                <a:cs typeface="Lato"/>
                <a:sym typeface="Lato"/>
              </a:rPr>
              <a:t>(2 oz. M/MA)</a:t>
            </a:r>
            <a:br>
              <a:rPr lang="en-US" sz="1500">
                <a:solidFill>
                  <a:schemeClr val="accent1"/>
                </a:solidFill>
                <a:latin typeface="Lato"/>
                <a:ea typeface="Lato"/>
                <a:cs typeface="Lato"/>
                <a:sym typeface="Lato"/>
              </a:rPr>
            </a:br>
            <a:endParaRPr sz="1500">
              <a:solidFill>
                <a:schemeClr val="accent1"/>
              </a:solidFill>
              <a:latin typeface="Lato"/>
              <a:ea typeface="Lato"/>
              <a:cs typeface="Lato"/>
              <a:sym typeface="Lato"/>
            </a:endParaRPr>
          </a:p>
          <a:p>
            <a:pPr indent="0" lvl="0" marL="0" rtl="0" algn="l">
              <a:spcBef>
                <a:spcPts val="300"/>
              </a:spcBef>
              <a:spcAft>
                <a:spcPts val="0"/>
              </a:spcAft>
              <a:buNone/>
            </a:pPr>
            <a:r>
              <a:rPr lang="en-US" sz="1500">
                <a:solidFill>
                  <a:schemeClr val="accent1"/>
                </a:solidFill>
                <a:latin typeface="Lato"/>
                <a:ea typeface="Lato"/>
                <a:cs typeface="Lato"/>
                <a:sym typeface="Lato"/>
              </a:rPr>
              <a:t>Rice Pilaf ½ c.</a:t>
            </a:r>
            <a:endParaRPr sz="2400">
              <a:solidFill>
                <a:schemeClr val="accent1"/>
              </a:solidFill>
              <a:latin typeface="Lato"/>
              <a:ea typeface="Lato"/>
              <a:cs typeface="Lato"/>
              <a:sym typeface="Lato"/>
            </a:endParaRPr>
          </a:p>
        </p:txBody>
      </p:sp>
      <p:sp>
        <p:nvSpPr>
          <p:cNvPr id="144" name="Google Shape;144;p18"/>
          <p:cNvSpPr txBox="1"/>
          <p:nvPr/>
        </p:nvSpPr>
        <p:spPr>
          <a:xfrm>
            <a:off x="2467100" y="2465525"/>
            <a:ext cx="1888200" cy="1585500"/>
          </a:xfrm>
          <a:prstGeom prst="rect">
            <a:avLst/>
          </a:prstGeom>
          <a:noFill/>
          <a:ln>
            <a:noFill/>
          </a:ln>
        </p:spPr>
        <p:txBody>
          <a:bodyPr anchorCtr="0" anchor="t" bIns="91425" lIns="91425" spcFirstLastPara="1" rIns="91425" wrap="square" tIns="91425">
            <a:spAutoFit/>
          </a:bodyPr>
          <a:lstStyle/>
          <a:p>
            <a:pPr indent="0" lvl="0" marL="0" rtl="0" algn="l">
              <a:spcBef>
                <a:spcPts val="300"/>
              </a:spcBef>
              <a:spcAft>
                <a:spcPts val="0"/>
              </a:spcAft>
              <a:buNone/>
            </a:pPr>
            <a:r>
              <a:rPr lang="en-US" sz="1500">
                <a:solidFill>
                  <a:schemeClr val="accent1"/>
                </a:solidFill>
                <a:latin typeface="Lato"/>
                <a:ea typeface="Lato"/>
                <a:cs typeface="Lato"/>
                <a:sym typeface="Lato"/>
              </a:rPr>
              <a:t>Fresh Broccoli ¾ c.</a:t>
            </a:r>
            <a:br>
              <a:rPr lang="en-US" sz="1500">
                <a:solidFill>
                  <a:schemeClr val="accent1"/>
                </a:solidFill>
                <a:latin typeface="Lato"/>
                <a:ea typeface="Lato"/>
                <a:cs typeface="Lato"/>
                <a:sym typeface="Lato"/>
              </a:rPr>
            </a:br>
            <a:endParaRPr sz="1500">
              <a:solidFill>
                <a:schemeClr val="accent1"/>
              </a:solidFill>
              <a:latin typeface="Lato"/>
              <a:ea typeface="Lato"/>
              <a:cs typeface="Lato"/>
              <a:sym typeface="Lato"/>
            </a:endParaRPr>
          </a:p>
          <a:p>
            <a:pPr indent="0" lvl="0" marL="0" rtl="0" algn="l">
              <a:spcBef>
                <a:spcPts val="300"/>
              </a:spcBef>
              <a:spcAft>
                <a:spcPts val="0"/>
              </a:spcAft>
              <a:buNone/>
            </a:pPr>
            <a:r>
              <a:rPr lang="en-US" sz="1500">
                <a:solidFill>
                  <a:schemeClr val="accent1"/>
                </a:solidFill>
                <a:latin typeface="Lato"/>
                <a:ea typeface="Lato"/>
                <a:cs typeface="Lato"/>
                <a:sym typeface="Lato"/>
              </a:rPr>
              <a:t>Sliced Oranges </a:t>
            </a:r>
            <a:br>
              <a:rPr lang="en-US" sz="1500">
                <a:solidFill>
                  <a:schemeClr val="accent1"/>
                </a:solidFill>
                <a:latin typeface="Lato"/>
                <a:ea typeface="Lato"/>
                <a:cs typeface="Lato"/>
                <a:sym typeface="Lato"/>
              </a:rPr>
            </a:br>
            <a:r>
              <a:rPr lang="en-US" sz="1500">
                <a:solidFill>
                  <a:schemeClr val="accent1"/>
                </a:solidFill>
                <a:latin typeface="Lato"/>
                <a:ea typeface="Lato"/>
                <a:cs typeface="Lato"/>
                <a:sym typeface="Lato"/>
              </a:rPr>
              <a:t>(1 whole)</a:t>
            </a:r>
            <a:br>
              <a:rPr lang="en-US" sz="1500">
                <a:solidFill>
                  <a:schemeClr val="accent1"/>
                </a:solidFill>
                <a:latin typeface="Lato"/>
                <a:ea typeface="Lato"/>
                <a:cs typeface="Lato"/>
                <a:sym typeface="Lato"/>
              </a:rPr>
            </a:br>
            <a:endParaRPr sz="1100">
              <a:solidFill>
                <a:schemeClr val="accent1"/>
              </a:solidFill>
              <a:latin typeface="Lato"/>
              <a:ea typeface="Lato"/>
              <a:cs typeface="Lato"/>
              <a:sym typeface="Lato"/>
            </a:endParaRPr>
          </a:p>
          <a:p>
            <a:pPr indent="0" lvl="0" marL="0" rtl="0" algn="l">
              <a:spcBef>
                <a:spcPts val="300"/>
              </a:spcBef>
              <a:spcAft>
                <a:spcPts val="0"/>
              </a:spcAft>
              <a:buNone/>
            </a:pPr>
            <a:r>
              <a:rPr lang="en-US" sz="1500">
                <a:solidFill>
                  <a:schemeClr val="accent1"/>
                </a:solidFill>
                <a:latin typeface="Lato"/>
                <a:ea typeface="Lato"/>
                <a:cs typeface="Lato"/>
                <a:sym typeface="Lato"/>
              </a:rPr>
              <a:t>Milk </a:t>
            </a:r>
            <a:r>
              <a:rPr lang="en-US" sz="1500">
                <a:solidFill>
                  <a:schemeClr val="dk2"/>
                </a:solidFill>
                <a:latin typeface="Lato"/>
                <a:ea typeface="Lato"/>
                <a:cs typeface="Lato"/>
                <a:sym typeface="Lato"/>
              </a:rPr>
              <a:t>8 oz. </a:t>
            </a:r>
            <a:endParaRPr sz="1500">
              <a:solidFill>
                <a:schemeClr val="accent1"/>
              </a:solidFill>
              <a:latin typeface="Lato"/>
              <a:ea typeface="Lato"/>
              <a:cs typeface="Lato"/>
              <a:sym typeface="Lato"/>
            </a:endParaRPr>
          </a:p>
        </p:txBody>
      </p:sp>
      <p:sp>
        <p:nvSpPr>
          <p:cNvPr id="145" name="Google Shape;145;p18"/>
          <p:cNvSpPr txBox="1"/>
          <p:nvPr/>
        </p:nvSpPr>
        <p:spPr>
          <a:xfrm>
            <a:off x="933000" y="2073850"/>
            <a:ext cx="1574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100">
                <a:solidFill>
                  <a:schemeClr val="accent1"/>
                </a:solidFill>
                <a:latin typeface="Lato"/>
                <a:ea typeface="Lato"/>
                <a:cs typeface="Lato"/>
                <a:sym typeface="Lato"/>
              </a:rPr>
              <a:t>Menu K-8:</a:t>
            </a:r>
            <a:endParaRPr sz="2000"/>
          </a:p>
        </p:txBody>
      </p:sp>
      <p:sp>
        <p:nvSpPr>
          <p:cNvPr id="146" name="Google Shape;146;p18"/>
          <p:cNvSpPr txBox="1"/>
          <p:nvPr/>
        </p:nvSpPr>
        <p:spPr>
          <a:xfrm>
            <a:off x="6199475" y="3696425"/>
            <a:ext cx="1040700" cy="3294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Clr>
                <a:schemeClr val="dk1"/>
              </a:buClr>
              <a:buSzPts val="1500"/>
              <a:buFont typeface="Arial"/>
              <a:buNone/>
            </a:pPr>
            <a:r>
              <a:rPr lang="en-US" sz="1200">
                <a:solidFill>
                  <a:schemeClr val="dk2"/>
                </a:solidFill>
                <a:latin typeface="Lato"/>
                <a:ea typeface="Lato"/>
                <a:cs typeface="Lato"/>
                <a:sym typeface="Lato"/>
              </a:rPr>
              <a:t>Milk 8 oz.   </a:t>
            </a:r>
            <a:endParaRPr sz="2100">
              <a:solidFill>
                <a:schemeClr val="accent1"/>
              </a:solidFill>
              <a:latin typeface="Lato"/>
              <a:ea typeface="Lato"/>
              <a:cs typeface="Lato"/>
              <a:sym typeface="Lato"/>
            </a:endParaRPr>
          </a:p>
        </p:txBody>
      </p:sp>
      <p:sp>
        <p:nvSpPr>
          <p:cNvPr id="147" name="Google Shape;147;p18"/>
          <p:cNvSpPr txBox="1"/>
          <p:nvPr/>
        </p:nvSpPr>
        <p:spPr>
          <a:xfrm>
            <a:off x="7406750" y="3726275"/>
            <a:ext cx="1454400" cy="2697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Clr>
                <a:schemeClr val="dk1"/>
              </a:buClr>
              <a:buSzPts val="1500"/>
              <a:buFont typeface="Arial"/>
              <a:buNone/>
            </a:pPr>
            <a:r>
              <a:rPr lang="en-US" sz="1200">
                <a:solidFill>
                  <a:schemeClr val="dk2"/>
                </a:solidFill>
                <a:latin typeface="Lato"/>
                <a:ea typeface="Lato"/>
                <a:cs typeface="Lato"/>
                <a:sym typeface="Lato"/>
              </a:rPr>
              <a:t>Rice Pilaf ½ c.</a:t>
            </a:r>
            <a:endParaRPr sz="2100">
              <a:solidFill>
                <a:schemeClr val="accent1"/>
              </a:solidFill>
              <a:latin typeface="Lato"/>
              <a:ea typeface="Lato"/>
              <a:cs typeface="Lato"/>
              <a:sym typeface="Lato"/>
            </a:endParaRPr>
          </a:p>
        </p:txBody>
      </p:sp>
      <p:sp>
        <p:nvSpPr>
          <p:cNvPr id="148" name="Google Shape;148;p18"/>
          <p:cNvSpPr txBox="1"/>
          <p:nvPr/>
        </p:nvSpPr>
        <p:spPr>
          <a:xfrm>
            <a:off x="4664525" y="3696425"/>
            <a:ext cx="1533900" cy="5079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Clr>
                <a:schemeClr val="dk1"/>
              </a:buClr>
              <a:buSzPts val="1500"/>
              <a:buFont typeface="Arial"/>
              <a:buNone/>
            </a:pPr>
            <a:r>
              <a:rPr lang="en-US" sz="1200">
                <a:solidFill>
                  <a:schemeClr val="dk2"/>
                </a:solidFill>
                <a:latin typeface="Lato"/>
                <a:ea typeface="Lato"/>
                <a:cs typeface="Lato"/>
                <a:sym typeface="Lato"/>
              </a:rPr>
              <a:t>Pineapple Chicken </a:t>
            </a:r>
            <a:br>
              <a:rPr lang="en-US" sz="1200">
                <a:solidFill>
                  <a:schemeClr val="dk2"/>
                </a:solidFill>
                <a:latin typeface="Lato"/>
                <a:ea typeface="Lato"/>
                <a:cs typeface="Lato"/>
                <a:sym typeface="Lato"/>
              </a:rPr>
            </a:br>
            <a:r>
              <a:rPr lang="en-US" sz="1200">
                <a:solidFill>
                  <a:schemeClr val="dk2"/>
                </a:solidFill>
                <a:latin typeface="Lato"/>
                <a:ea typeface="Lato"/>
                <a:cs typeface="Lato"/>
                <a:sym typeface="Lato"/>
              </a:rPr>
              <a:t>(2 oz. M/MA) </a:t>
            </a:r>
            <a:endParaRPr sz="2100">
              <a:solidFill>
                <a:schemeClr val="accent1"/>
              </a:solidFill>
              <a:latin typeface="Lato"/>
              <a:ea typeface="Lato"/>
              <a:cs typeface="Lato"/>
              <a:sym typeface="Lato"/>
            </a:endParaRPr>
          </a:p>
        </p:txBody>
      </p:sp>
      <p:sp>
        <p:nvSpPr>
          <p:cNvPr id="149" name="Google Shape;149;p18"/>
          <p:cNvSpPr txBox="1"/>
          <p:nvPr/>
        </p:nvSpPr>
        <p:spPr>
          <a:xfrm>
            <a:off x="4734175" y="3008075"/>
            <a:ext cx="4040700" cy="406800"/>
          </a:xfrm>
          <a:prstGeom prst="rect">
            <a:avLst/>
          </a:prstGeom>
          <a:solidFill>
            <a:srgbClr val="2B426F"/>
          </a:solidFill>
          <a:ln>
            <a:noFill/>
          </a:ln>
        </p:spPr>
        <p:txBody>
          <a:bodyPr anchorCtr="0" anchor="t" bIns="91425" lIns="91425" spcFirstLastPara="1" rIns="91425" wrap="square" tIns="91425">
            <a:noAutofit/>
          </a:bodyPr>
          <a:lstStyle/>
          <a:p>
            <a:pPr indent="0" lvl="0" marL="0" rtl="0" algn="ctr">
              <a:spcBef>
                <a:spcPts val="300"/>
              </a:spcBef>
              <a:spcAft>
                <a:spcPts val="0"/>
              </a:spcAft>
              <a:buClr>
                <a:schemeClr val="dk1"/>
              </a:buClr>
              <a:buSzPts val="1500"/>
              <a:buFont typeface="Arial"/>
              <a:buNone/>
            </a:pPr>
            <a:r>
              <a:rPr b="1" lang="en-US" sz="1500">
                <a:solidFill>
                  <a:schemeClr val="lt1"/>
                </a:solidFill>
                <a:latin typeface="Lato"/>
                <a:ea typeface="Lato"/>
                <a:cs typeface="Lato"/>
                <a:sym typeface="Lato"/>
              </a:rPr>
              <a:t>Is this a reimbursable meal?</a:t>
            </a:r>
            <a:endParaRPr sz="2400">
              <a:solidFill>
                <a:schemeClr val="lt1"/>
              </a:solidFill>
              <a:latin typeface="Lato"/>
              <a:ea typeface="Lato"/>
              <a:cs typeface="Lato"/>
              <a:sym typeface="Lato"/>
            </a:endParaRPr>
          </a:p>
        </p:txBody>
      </p:sp>
      <p:sp>
        <p:nvSpPr>
          <p:cNvPr id="150" name="Google Shape;150;p18"/>
          <p:cNvSpPr txBox="1"/>
          <p:nvPr/>
        </p:nvSpPr>
        <p:spPr>
          <a:xfrm>
            <a:off x="993550" y="2129050"/>
            <a:ext cx="3361800" cy="1945200"/>
          </a:xfrm>
          <a:prstGeom prst="rect">
            <a:avLst/>
          </a:prstGeom>
          <a:solidFill>
            <a:srgbClr val="FFC919"/>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t/>
            </a:r>
            <a:endParaRPr b="1">
              <a:solidFill>
                <a:srgbClr val="FF0000"/>
              </a:solidFill>
              <a:latin typeface="Lato"/>
              <a:ea typeface="Lato"/>
              <a:cs typeface="Lato"/>
              <a:sym typeface="Lato"/>
            </a:endParaRPr>
          </a:p>
          <a:p>
            <a:pPr indent="0" lvl="0" marL="0" marR="0" rtl="0" algn="ctr">
              <a:spcBef>
                <a:spcPts val="0"/>
              </a:spcBef>
              <a:spcAft>
                <a:spcPts val="0"/>
              </a:spcAft>
              <a:buNone/>
            </a:pPr>
            <a:r>
              <a:t/>
            </a:r>
            <a:endParaRPr b="1">
              <a:solidFill>
                <a:srgbClr val="FF0000"/>
              </a:solidFill>
              <a:latin typeface="Lato"/>
              <a:ea typeface="Lato"/>
              <a:cs typeface="Lato"/>
              <a:sym typeface="Lato"/>
            </a:endParaRPr>
          </a:p>
          <a:p>
            <a:pPr indent="0" lvl="0" marL="0" marR="0" rtl="0" algn="l">
              <a:spcBef>
                <a:spcPts val="0"/>
              </a:spcBef>
              <a:spcAft>
                <a:spcPts val="0"/>
              </a:spcAft>
              <a:buNone/>
            </a:pPr>
            <a:r>
              <a:rPr lang="en-US">
                <a:solidFill>
                  <a:srgbClr val="C00000"/>
                </a:solidFill>
                <a:latin typeface="Lato Black"/>
                <a:ea typeface="Lato Black"/>
                <a:cs typeface="Lato Black"/>
                <a:sym typeface="Lato Black"/>
              </a:rPr>
              <a:t>NO, THIS IS NOT A REIMBURSABLE MEAL BECAUSE THE REQUIREMENT </a:t>
            </a:r>
            <a:br>
              <a:rPr lang="en-US">
                <a:solidFill>
                  <a:srgbClr val="C00000"/>
                </a:solidFill>
                <a:latin typeface="Lato Black"/>
                <a:ea typeface="Lato Black"/>
                <a:cs typeface="Lato Black"/>
                <a:sym typeface="Lato Black"/>
              </a:rPr>
            </a:br>
            <a:r>
              <a:rPr lang="en-US">
                <a:solidFill>
                  <a:srgbClr val="C00000"/>
                </a:solidFill>
                <a:latin typeface="Lato Black"/>
                <a:ea typeface="Lato Black"/>
                <a:cs typeface="Lato Black"/>
                <a:sym typeface="Lato Black"/>
              </a:rPr>
              <a:t>½ CUP FRUIT OR VEGETABLE WAS NOT SELECTED.</a:t>
            </a:r>
            <a:r>
              <a:rPr b="1" lang="en-US">
                <a:solidFill>
                  <a:srgbClr val="C00000"/>
                </a:solidFill>
                <a:latin typeface="Lato"/>
                <a:ea typeface="Lato"/>
                <a:cs typeface="Lato"/>
                <a:sym typeface="Lato"/>
              </a:rPr>
              <a:t> </a:t>
            </a:r>
            <a:endParaRPr>
              <a:solidFill>
                <a:srgbClr val="C00000"/>
              </a:solidFill>
              <a:latin typeface="Libre Franklin"/>
              <a:ea typeface="Libre Franklin"/>
              <a:cs typeface="Libre Franklin"/>
              <a:sym typeface="Libre Frankl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49"/>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19"/>
          <p:cNvPicPr preferRelativeResize="0"/>
          <p:nvPr/>
        </p:nvPicPr>
        <p:blipFill rotWithShape="1">
          <a:blip r:embed="rId3">
            <a:alphaModFix/>
          </a:blip>
          <a:srcRect b="7602" l="0" r="0" t="9126"/>
          <a:stretch/>
        </p:blipFill>
        <p:spPr>
          <a:xfrm>
            <a:off x="4734175" y="2581750"/>
            <a:ext cx="1525250" cy="1390600"/>
          </a:xfrm>
          <a:prstGeom prst="rect">
            <a:avLst/>
          </a:prstGeom>
          <a:noFill/>
          <a:ln>
            <a:noFill/>
          </a:ln>
        </p:spPr>
      </p:pic>
      <p:pic>
        <p:nvPicPr>
          <p:cNvPr id="156" name="Google Shape;156;p19"/>
          <p:cNvPicPr preferRelativeResize="0"/>
          <p:nvPr/>
        </p:nvPicPr>
        <p:blipFill rotWithShape="1">
          <a:blip r:embed="rId4">
            <a:alphaModFix/>
          </a:blip>
          <a:srcRect b="16401" l="0" r="0" t="0"/>
          <a:stretch/>
        </p:blipFill>
        <p:spPr>
          <a:xfrm>
            <a:off x="6550076" y="2581750"/>
            <a:ext cx="1525200" cy="1390600"/>
          </a:xfrm>
          <a:prstGeom prst="rect">
            <a:avLst/>
          </a:prstGeom>
          <a:noFill/>
          <a:ln>
            <a:noFill/>
          </a:ln>
        </p:spPr>
      </p:pic>
      <p:sp>
        <p:nvSpPr>
          <p:cNvPr id="157" name="Google Shape;157;p19"/>
          <p:cNvSpPr/>
          <p:nvPr/>
        </p:nvSpPr>
        <p:spPr>
          <a:xfrm>
            <a:off x="8025" y="1976650"/>
            <a:ext cx="4435500" cy="2246400"/>
          </a:xfrm>
          <a:prstGeom prst="rect">
            <a:avLst/>
          </a:prstGeom>
          <a:solidFill>
            <a:srgbClr val="FFC91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58" name="Google Shape;158;p19"/>
          <p:cNvSpPr txBox="1"/>
          <p:nvPr>
            <p:ph type="title"/>
          </p:nvPr>
        </p:nvSpPr>
        <p:spPr>
          <a:xfrm>
            <a:off x="933010" y="1366742"/>
            <a:ext cx="8229600" cy="4803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accent1"/>
              </a:buClr>
              <a:buSzPts val="3000"/>
              <a:buFont typeface="Arial"/>
              <a:buNone/>
            </a:pPr>
            <a:r>
              <a:rPr b="0" lang="en-US" sz="3600">
                <a:latin typeface="Lato Black"/>
                <a:ea typeface="Lato Black"/>
                <a:cs typeface="Lato Black"/>
                <a:sym typeface="Lato Black"/>
              </a:rPr>
              <a:t>Is this K-8 Meal Reimbursable?</a:t>
            </a:r>
            <a:endParaRPr b="0" sz="3600">
              <a:latin typeface="Lato Black"/>
              <a:ea typeface="Lato Black"/>
              <a:cs typeface="Lato Black"/>
              <a:sym typeface="Lato Black"/>
            </a:endParaRPr>
          </a:p>
        </p:txBody>
      </p:sp>
      <p:sp>
        <p:nvSpPr>
          <p:cNvPr id="159" name="Google Shape;159;p19"/>
          <p:cNvSpPr txBox="1"/>
          <p:nvPr>
            <p:ph idx="2" type="body"/>
          </p:nvPr>
        </p:nvSpPr>
        <p:spPr>
          <a:xfrm>
            <a:off x="4664525" y="2129050"/>
            <a:ext cx="4110600" cy="369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SzPts val="1500"/>
              <a:buNone/>
            </a:pPr>
            <a:r>
              <a:rPr b="1" lang="en-US" sz="2100"/>
              <a:t>Student Selects:</a:t>
            </a:r>
            <a:endParaRPr sz="2100">
              <a:solidFill>
                <a:schemeClr val="dk2"/>
              </a:solidFill>
            </a:endParaRPr>
          </a:p>
        </p:txBody>
      </p:sp>
      <p:sp>
        <p:nvSpPr>
          <p:cNvPr id="160" name="Google Shape;160;p19"/>
          <p:cNvSpPr txBox="1"/>
          <p:nvPr/>
        </p:nvSpPr>
        <p:spPr>
          <a:xfrm>
            <a:off x="2467100" y="2465525"/>
            <a:ext cx="1888200" cy="854100"/>
          </a:xfrm>
          <a:prstGeom prst="rect">
            <a:avLst/>
          </a:prstGeom>
          <a:noFill/>
          <a:ln>
            <a:noFill/>
          </a:ln>
        </p:spPr>
        <p:txBody>
          <a:bodyPr anchorCtr="0" anchor="t" bIns="91425" lIns="91425" spcFirstLastPara="1" rIns="91425" wrap="square" tIns="91425">
            <a:spAutoFit/>
          </a:bodyPr>
          <a:lstStyle/>
          <a:p>
            <a:pPr indent="0" lvl="0" marL="0" rtl="0" algn="l">
              <a:spcBef>
                <a:spcPts val="300"/>
              </a:spcBef>
              <a:spcAft>
                <a:spcPts val="0"/>
              </a:spcAft>
              <a:buNone/>
            </a:pPr>
            <a:r>
              <a:rPr lang="en-US" sz="1500">
                <a:solidFill>
                  <a:schemeClr val="accent1"/>
                </a:solidFill>
                <a:latin typeface="Lato"/>
                <a:ea typeface="Lato"/>
                <a:cs typeface="Lato"/>
                <a:sym typeface="Lato"/>
              </a:rPr>
              <a:t>Baby Carrots ¾ c</a:t>
            </a:r>
            <a:r>
              <a:rPr b="1" lang="en-US" sz="1100">
                <a:solidFill>
                  <a:schemeClr val="accent1"/>
                </a:solidFill>
                <a:latin typeface="Lato"/>
                <a:ea typeface="Lato"/>
                <a:cs typeface="Lato"/>
                <a:sym typeface="Lato"/>
              </a:rPr>
              <a:t>.</a:t>
            </a:r>
            <a:endParaRPr b="1" sz="1100">
              <a:solidFill>
                <a:schemeClr val="accent1"/>
              </a:solidFill>
              <a:latin typeface="Lato"/>
              <a:ea typeface="Lato"/>
              <a:cs typeface="Lato"/>
              <a:sym typeface="Lato"/>
            </a:endParaRPr>
          </a:p>
          <a:p>
            <a:pPr indent="0" lvl="0" marL="0" rtl="0" algn="l">
              <a:spcBef>
                <a:spcPts val="300"/>
              </a:spcBef>
              <a:spcAft>
                <a:spcPts val="0"/>
              </a:spcAft>
              <a:buNone/>
            </a:pPr>
            <a:br>
              <a:rPr lang="en-US" sz="1100">
                <a:solidFill>
                  <a:schemeClr val="accent1"/>
                </a:solidFill>
                <a:latin typeface="Lato"/>
                <a:ea typeface="Lato"/>
                <a:cs typeface="Lato"/>
                <a:sym typeface="Lato"/>
              </a:rPr>
            </a:br>
            <a:r>
              <a:rPr lang="en-US" sz="1500">
                <a:solidFill>
                  <a:schemeClr val="accent1"/>
                </a:solidFill>
                <a:latin typeface="Lato"/>
                <a:ea typeface="Lato"/>
                <a:cs typeface="Lato"/>
                <a:sym typeface="Lato"/>
              </a:rPr>
              <a:t>Milk </a:t>
            </a:r>
            <a:r>
              <a:rPr lang="en-US" sz="1500">
                <a:solidFill>
                  <a:schemeClr val="dk2"/>
                </a:solidFill>
                <a:latin typeface="Lato"/>
                <a:ea typeface="Lato"/>
                <a:cs typeface="Lato"/>
                <a:sym typeface="Lato"/>
              </a:rPr>
              <a:t>8 oz. </a:t>
            </a:r>
            <a:endParaRPr sz="1500">
              <a:solidFill>
                <a:schemeClr val="accent1"/>
              </a:solidFill>
              <a:latin typeface="Lato"/>
              <a:ea typeface="Lato"/>
              <a:cs typeface="Lato"/>
              <a:sym typeface="Lato"/>
            </a:endParaRPr>
          </a:p>
        </p:txBody>
      </p:sp>
      <p:sp>
        <p:nvSpPr>
          <p:cNvPr id="161" name="Google Shape;161;p19"/>
          <p:cNvSpPr txBox="1"/>
          <p:nvPr/>
        </p:nvSpPr>
        <p:spPr>
          <a:xfrm>
            <a:off x="933000" y="2073850"/>
            <a:ext cx="1574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100">
                <a:solidFill>
                  <a:schemeClr val="accent1"/>
                </a:solidFill>
                <a:latin typeface="Lato"/>
                <a:ea typeface="Lato"/>
                <a:cs typeface="Lato"/>
                <a:sym typeface="Lato"/>
              </a:rPr>
              <a:t>Menu K-8</a:t>
            </a:r>
            <a:endParaRPr sz="2000"/>
          </a:p>
        </p:txBody>
      </p:sp>
      <p:sp>
        <p:nvSpPr>
          <p:cNvPr id="162" name="Google Shape;162;p19"/>
          <p:cNvSpPr txBox="1"/>
          <p:nvPr/>
        </p:nvSpPr>
        <p:spPr>
          <a:xfrm>
            <a:off x="4664525" y="3979250"/>
            <a:ext cx="1525200" cy="3294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Clr>
                <a:schemeClr val="dk1"/>
              </a:buClr>
              <a:buSzPts val="1500"/>
              <a:buFont typeface="Arial"/>
              <a:buNone/>
            </a:pPr>
            <a:r>
              <a:rPr lang="en-US" sz="1200">
                <a:solidFill>
                  <a:srgbClr val="2B426F"/>
                </a:solidFill>
                <a:latin typeface="Lato"/>
                <a:ea typeface="Lato"/>
                <a:cs typeface="Lato"/>
                <a:sym typeface="Lato"/>
              </a:rPr>
              <a:t>Baby Carrots  ½ c.  </a:t>
            </a:r>
            <a:endParaRPr sz="1200">
              <a:solidFill>
                <a:srgbClr val="2B426F"/>
              </a:solidFill>
              <a:latin typeface="Lato"/>
              <a:ea typeface="Lato"/>
              <a:cs typeface="Lato"/>
              <a:sym typeface="Lato"/>
            </a:endParaRPr>
          </a:p>
        </p:txBody>
      </p:sp>
      <p:sp>
        <p:nvSpPr>
          <p:cNvPr id="163" name="Google Shape;163;p19"/>
          <p:cNvSpPr txBox="1"/>
          <p:nvPr/>
        </p:nvSpPr>
        <p:spPr>
          <a:xfrm>
            <a:off x="6481575" y="3979250"/>
            <a:ext cx="2382300" cy="5079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Clr>
                <a:schemeClr val="dk1"/>
              </a:buClr>
              <a:buSzPts val="1500"/>
              <a:buFont typeface="Arial"/>
              <a:buNone/>
            </a:pPr>
            <a:r>
              <a:rPr lang="en-US" sz="1200">
                <a:solidFill>
                  <a:srgbClr val="2B426F"/>
                </a:solidFill>
                <a:latin typeface="Lato"/>
                <a:ea typeface="Lato"/>
                <a:cs typeface="Lato"/>
                <a:sym typeface="Lato"/>
              </a:rPr>
              <a:t>Pizza (2 oz. M/MA &amp; 2 oz. </a:t>
            </a:r>
            <a:br>
              <a:rPr lang="en-US" sz="1200">
                <a:solidFill>
                  <a:srgbClr val="2B426F"/>
                </a:solidFill>
                <a:latin typeface="Lato"/>
                <a:ea typeface="Lato"/>
                <a:cs typeface="Lato"/>
                <a:sym typeface="Lato"/>
              </a:rPr>
            </a:br>
            <a:r>
              <a:rPr lang="en-US" sz="1200">
                <a:solidFill>
                  <a:srgbClr val="2B426F"/>
                </a:solidFill>
                <a:latin typeface="Lato"/>
                <a:ea typeface="Lato"/>
                <a:cs typeface="Lato"/>
                <a:sym typeface="Lato"/>
              </a:rPr>
              <a:t>grain - meets 2 components)</a:t>
            </a:r>
            <a:endParaRPr sz="1200">
              <a:solidFill>
                <a:srgbClr val="2B426F"/>
              </a:solidFill>
              <a:latin typeface="Lato"/>
              <a:ea typeface="Lato"/>
              <a:cs typeface="Lato"/>
              <a:sym typeface="Lato"/>
            </a:endParaRPr>
          </a:p>
        </p:txBody>
      </p:sp>
      <p:sp>
        <p:nvSpPr>
          <p:cNvPr id="164" name="Google Shape;164;p19"/>
          <p:cNvSpPr txBox="1"/>
          <p:nvPr/>
        </p:nvSpPr>
        <p:spPr>
          <a:xfrm>
            <a:off x="4734175" y="3089650"/>
            <a:ext cx="3341100" cy="406800"/>
          </a:xfrm>
          <a:prstGeom prst="rect">
            <a:avLst/>
          </a:prstGeom>
          <a:solidFill>
            <a:srgbClr val="2B426F"/>
          </a:solid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b="1" lang="en-US" sz="1500">
                <a:solidFill>
                  <a:schemeClr val="lt1"/>
                </a:solidFill>
                <a:latin typeface="Lato"/>
                <a:ea typeface="Lato"/>
                <a:cs typeface="Lato"/>
                <a:sym typeface="Lato"/>
              </a:rPr>
              <a:t>Is this a reimbursable meal?</a:t>
            </a:r>
            <a:endParaRPr sz="2400">
              <a:solidFill>
                <a:schemeClr val="lt1"/>
              </a:solidFill>
              <a:latin typeface="Lato"/>
              <a:ea typeface="Lato"/>
              <a:cs typeface="Lato"/>
              <a:sym typeface="Lato"/>
            </a:endParaRPr>
          </a:p>
        </p:txBody>
      </p:sp>
      <p:sp>
        <p:nvSpPr>
          <p:cNvPr id="165" name="Google Shape;165;p19"/>
          <p:cNvSpPr txBox="1"/>
          <p:nvPr/>
        </p:nvSpPr>
        <p:spPr>
          <a:xfrm>
            <a:off x="933000" y="2465525"/>
            <a:ext cx="1888200" cy="854100"/>
          </a:xfrm>
          <a:prstGeom prst="rect">
            <a:avLst/>
          </a:prstGeom>
          <a:noFill/>
          <a:ln>
            <a:noFill/>
          </a:ln>
        </p:spPr>
        <p:txBody>
          <a:bodyPr anchorCtr="0" anchor="t" bIns="91425" lIns="91425" spcFirstLastPara="1" rIns="91425" wrap="square" tIns="91425">
            <a:spAutoFit/>
          </a:bodyPr>
          <a:lstStyle/>
          <a:p>
            <a:pPr indent="0" lvl="0" marL="0" rtl="0" algn="l">
              <a:spcBef>
                <a:spcPts val="300"/>
              </a:spcBef>
              <a:spcAft>
                <a:spcPts val="0"/>
              </a:spcAft>
              <a:buNone/>
            </a:pPr>
            <a:r>
              <a:rPr lang="en-US" sz="1500">
                <a:solidFill>
                  <a:schemeClr val="accent1"/>
                </a:solidFill>
                <a:latin typeface="Lato"/>
                <a:ea typeface="Lato"/>
                <a:cs typeface="Lato"/>
                <a:sym typeface="Lato"/>
              </a:rPr>
              <a:t>Pizza</a:t>
            </a:r>
            <a:endParaRPr b="1" sz="1100">
              <a:solidFill>
                <a:schemeClr val="accent1"/>
              </a:solidFill>
              <a:latin typeface="Lato"/>
              <a:ea typeface="Lato"/>
              <a:cs typeface="Lato"/>
              <a:sym typeface="Lato"/>
            </a:endParaRPr>
          </a:p>
          <a:p>
            <a:pPr indent="0" lvl="0" marL="0" rtl="0" algn="l">
              <a:spcBef>
                <a:spcPts val="300"/>
              </a:spcBef>
              <a:spcAft>
                <a:spcPts val="0"/>
              </a:spcAft>
              <a:buNone/>
            </a:pPr>
            <a:br>
              <a:rPr lang="en-US" sz="1100">
                <a:solidFill>
                  <a:schemeClr val="accent1"/>
                </a:solidFill>
                <a:latin typeface="Lato"/>
                <a:ea typeface="Lato"/>
                <a:cs typeface="Lato"/>
                <a:sym typeface="Lato"/>
              </a:rPr>
            </a:br>
            <a:r>
              <a:rPr lang="en-US" sz="1500">
                <a:solidFill>
                  <a:schemeClr val="accent1"/>
                </a:solidFill>
                <a:latin typeface="Lato"/>
                <a:ea typeface="Lato"/>
                <a:cs typeface="Lato"/>
                <a:sym typeface="Lato"/>
              </a:rPr>
              <a:t>Applesauce ½ c.</a:t>
            </a:r>
            <a:endParaRPr sz="1500">
              <a:solidFill>
                <a:schemeClr val="accent1"/>
              </a:solidFill>
              <a:latin typeface="Lato"/>
              <a:ea typeface="Lato"/>
              <a:cs typeface="Lato"/>
              <a:sym typeface="Lato"/>
            </a:endParaRPr>
          </a:p>
        </p:txBody>
      </p:sp>
      <p:sp>
        <p:nvSpPr>
          <p:cNvPr id="166" name="Google Shape;166;p19"/>
          <p:cNvSpPr txBox="1"/>
          <p:nvPr/>
        </p:nvSpPr>
        <p:spPr>
          <a:xfrm>
            <a:off x="934825" y="2217025"/>
            <a:ext cx="3341100" cy="1905000"/>
          </a:xfrm>
          <a:prstGeom prst="rect">
            <a:avLst/>
          </a:prstGeom>
          <a:solidFill>
            <a:srgbClr val="FFC919"/>
          </a:solidFill>
          <a:ln>
            <a:noFill/>
          </a:ln>
        </p:spPr>
        <p:txBody>
          <a:bodyPr anchorCtr="0" anchor="t" bIns="34275" lIns="68575" spcFirstLastPara="1" rIns="68575" wrap="square" tIns="34275">
            <a:noAutofit/>
          </a:bodyPr>
          <a:lstStyle/>
          <a:p>
            <a:pPr indent="0" lvl="0" marL="0" rtl="0" algn="l">
              <a:spcBef>
                <a:spcPts val="0"/>
              </a:spcBef>
              <a:spcAft>
                <a:spcPts val="0"/>
              </a:spcAft>
              <a:buNone/>
            </a:pPr>
            <a:r>
              <a:t/>
            </a:r>
            <a:endParaRPr b="1">
              <a:solidFill>
                <a:srgbClr val="00B050"/>
              </a:solidFill>
              <a:latin typeface="Lato"/>
              <a:ea typeface="Lato"/>
              <a:cs typeface="Lato"/>
              <a:sym typeface="Lato"/>
            </a:endParaRPr>
          </a:p>
          <a:p>
            <a:pPr indent="0" lvl="0" marL="0" rtl="0" algn="l">
              <a:spcBef>
                <a:spcPts val="0"/>
              </a:spcBef>
              <a:spcAft>
                <a:spcPts val="0"/>
              </a:spcAft>
              <a:buNone/>
            </a:pPr>
            <a:r>
              <a:rPr lang="en-US">
                <a:solidFill>
                  <a:srgbClr val="00B050"/>
                </a:solidFill>
                <a:latin typeface="Lato Black"/>
                <a:ea typeface="Lato Black"/>
                <a:cs typeface="Lato Black"/>
                <a:sym typeface="Lato Black"/>
              </a:rPr>
              <a:t>Y</a:t>
            </a:r>
            <a:r>
              <a:rPr lang="en-US">
                <a:solidFill>
                  <a:srgbClr val="00B050"/>
                </a:solidFill>
                <a:latin typeface="Lato Black"/>
                <a:ea typeface="Lato Black"/>
                <a:cs typeface="Lato Black"/>
                <a:sym typeface="Lato Black"/>
              </a:rPr>
              <a:t>ES, THIS MEAL IS REIMBURSABLE BECAUSE ½ C. VEGETABLE OR FRUIT WAS SELECTED ALONG WITH TWO OTHER MEAL COMPONENTS.  THIS PIZZA CONTRIBUTES 2 OZ. M/MA AND 2 OZ WHOLE GRAIN-RICH GRAINS.  </a:t>
            </a:r>
            <a:endParaRPr>
              <a:solidFill>
                <a:srgbClr val="FF0000"/>
              </a:solidFill>
              <a:latin typeface="Lato Black"/>
              <a:ea typeface="Lato Black"/>
              <a:cs typeface="Lato Black"/>
              <a:sym typeface="Lato Blac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6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20"/>
          <p:cNvPicPr preferRelativeResize="0"/>
          <p:nvPr/>
        </p:nvPicPr>
        <p:blipFill rotWithShape="1">
          <a:blip r:embed="rId3">
            <a:alphaModFix/>
          </a:blip>
          <a:srcRect b="7602" l="0" r="0" t="9126"/>
          <a:stretch/>
        </p:blipFill>
        <p:spPr>
          <a:xfrm>
            <a:off x="4734175" y="2581750"/>
            <a:ext cx="1525250" cy="1390600"/>
          </a:xfrm>
          <a:prstGeom prst="rect">
            <a:avLst/>
          </a:prstGeom>
          <a:noFill/>
          <a:ln>
            <a:noFill/>
          </a:ln>
        </p:spPr>
      </p:pic>
      <p:pic>
        <p:nvPicPr>
          <p:cNvPr id="172" name="Google Shape;172;p20"/>
          <p:cNvPicPr preferRelativeResize="0"/>
          <p:nvPr/>
        </p:nvPicPr>
        <p:blipFill rotWithShape="1">
          <a:blip r:embed="rId4">
            <a:alphaModFix/>
          </a:blip>
          <a:srcRect b="16401" l="0" r="0" t="0"/>
          <a:stretch/>
        </p:blipFill>
        <p:spPr>
          <a:xfrm>
            <a:off x="6550076" y="2581750"/>
            <a:ext cx="1525200" cy="1390600"/>
          </a:xfrm>
          <a:prstGeom prst="rect">
            <a:avLst/>
          </a:prstGeom>
          <a:noFill/>
          <a:ln>
            <a:noFill/>
          </a:ln>
        </p:spPr>
      </p:pic>
      <p:sp>
        <p:nvSpPr>
          <p:cNvPr id="173" name="Google Shape;173;p20"/>
          <p:cNvSpPr/>
          <p:nvPr/>
        </p:nvSpPr>
        <p:spPr>
          <a:xfrm>
            <a:off x="8025" y="1976650"/>
            <a:ext cx="4435500" cy="2246400"/>
          </a:xfrm>
          <a:prstGeom prst="rect">
            <a:avLst/>
          </a:prstGeom>
          <a:solidFill>
            <a:srgbClr val="FFC91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74" name="Google Shape;174;p20"/>
          <p:cNvSpPr txBox="1"/>
          <p:nvPr>
            <p:ph type="title"/>
          </p:nvPr>
        </p:nvSpPr>
        <p:spPr>
          <a:xfrm>
            <a:off x="933010" y="1366742"/>
            <a:ext cx="8229600" cy="4803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accent1"/>
              </a:buClr>
              <a:buSzPts val="3000"/>
              <a:buFont typeface="Arial"/>
              <a:buNone/>
            </a:pPr>
            <a:r>
              <a:rPr b="0" lang="en-US" sz="3600">
                <a:latin typeface="Lato Black"/>
                <a:ea typeface="Lato Black"/>
                <a:cs typeface="Lato Black"/>
                <a:sym typeface="Lato Black"/>
              </a:rPr>
              <a:t>Is this </a:t>
            </a:r>
            <a:r>
              <a:rPr b="0" lang="en-US" sz="3600">
                <a:latin typeface="Lato Black"/>
                <a:ea typeface="Lato Black"/>
                <a:cs typeface="Lato Black"/>
                <a:sym typeface="Lato Black"/>
              </a:rPr>
              <a:t>9-12</a:t>
            </a:r>
            <a:r>
              <a:rPr b="0" lang="en-US" sz="3600">
                <a:latin typeface="Lato Black"/>
                <a:ea typeface="Lato Black"/>
                <a:cs typeface="Lato Black"/>
                <a:sym typeface="Lato Black"/>
              </a:rPr>
              <a:t> Meal Reimbursable?</a:t>
            </a:r>
            <a:endParaRPr b="0" sz="3600">
              <a:latin typeface="Lato Black"/>
              <a:ea typeface="Lato Black"/>
              <a:cs typeface="Lato Black"/>
              <a:sym typeface="Lato Black"/>
            </a:endParaRPr>
          </a:p>
        </p:txBody>
      </p:sp>
      <p:sp>
        <p:nvSpPr>
          <p:cNvPr id="175" name="Google Shape;175;p20"/>
          <p:cNvSpPr txBox="1"/>
          <p:nvPr>
            <p:ph idx="2" type="body"/>
          </p:nvPr>
        </p:nvSpPr>
        <p:spPr>
          <a:xfrm>
            <a:off x="4664525" y="2129050"/>
            <a:ext cx="4110600" cy="369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SzPts val="1500"/>
              <a:buNone/>
            </a:pPr>
            <a:r>
              <a:rPr b="1" lang="en-US" sz="2100"/>
              <a:t>Student Selects:</a:t>
            </a:r>
            <a:endParaRPr sz="2100">
              <a:solidFill>
                <a:schemeClr val="dk2"/>
              </a:solidFill>
            </a:endParaRPr>
          </a:p>
        </p:txBody>
      </p:sp>
      <p:sp>
        <p:nvSpPr>
          <p:cNvPr id="176" name="Google Shape;176;p20"/>
          <p:cNvSpPr txBox="1"/>
          <p:nvPr/>
        </p:nvSpPr>
        <p:spPr>
          <a:xfrm>
            <a:off x="2467100" y="2465525"/>
            <a:ext cx="1888200" cy="854100"/>
          </a:xfrm>
          <a:prstGeom prst="rect">
            <a:avLst/>
          </a:prstGeom>
          <a:noFill/>
          <a:ln>
            <a:noFill/>
          </a:ln>
        </p:spPr>
        <p:txBody>
          <a:bodyPr anchorCtr="0" anchor="t" bIns="91425" lIns="91425" spcFirstLastPara="1" rIns="91425" wrap="square" tIns="91425">
            <a:spAutoFit/>
          </a:bodyPr>
          <a:lstStyle/>
          <a:p>
            <a:pPr indent="0" lvl="0" marL="0" rtl="0" algn="l">
              <a:spcBef>
                <a:spcPts val="300"/>
              </a:spcBef>
              <a:spcAft>
                <a:spcPts val="0"/>
              </a:spcAft>
              <a:buNone/>
            </a:pPr>
            <a:r>
              <a:rPr lang="en-US" sz="1500">
                <a:solidFill>
                  <a:schemeClr val="accent1"/>
                </a:solidFill>
                <a:latin typeface="Lato"/>
                <a:ea typeface="Lato"/>
                <a:cs typeface="Lato"/>
                <a:sym typeface="Lato"/>
              </a:rPr>
              <a:t>Carrots 1 c</a:t>
            </a:r>
            <a:r>
              <a:rPr b="1" lang="en-US" sz="1100">
                <a:solidFill>
                  <a:schemeClr val="accent1"/>
                </a:solidFill>
                <a:latin typeface="Lato"/>
                <a:ea typeface="Lato"/>
                <a:cs typeface="Lato"/>
                <a:sym typeface="Lato"/>
              </a:rPr>
              <a:t>.</a:t>
            </a:r>
            <a:endParaRPr b="1" sz="1100">
              <a:solidFill>
                <a:schemeClr val="accent1"/>
              </a:solidFill>
              <a:latin typeface="Lato"/>
              <a:ea typeface="Lato"/>
              <a:cs typeface="Lato"/>
              <a:sym typeface="Lato"/>
            </a:endParaRPr>
          </a:p>
          <a:p>
            <a:pPr indent="0" lvl="0" marL="0" rtl="0" algn="l">
              <a:spcBef>
                <a:spcPts val="300"/>
              </a:spcBef>
              <a:spcAft>
                <a:spcPts val="0"/>
              </a:spcAft>
              <a:buNone/>
            </a:pPr>
            <a:br>
              <a:rPr lang="en-US" sz="1100">
                <a:solidFill>
                  <a:schemeClr val="accent1"/>
                </a:solidFill>
                <a:latin typeface="Lato"/>
                <a:ea typeface="Lato"/>
                <a:cs typeface="Lato"/>
                <a:sym typeface="Lato"/>
              </a:rPr>
            </a:br>
            <a:r>
              <a:rPr lang="en-US" sz="1500">
                <a:solidFill>
                  <a:schemeClr val="accent1"/>
                </a:solidFill>
                <a:latin typeface="Lato"/>
                <a:ea typeface="Lato"/>
                <a:cs typeface="Lato"/>
                <a:sym typeface="Lato"/>
              </a:rPr>
              <a:t>Milk </a:t>
            </a:r>
            <a:r>
              <a:rPr lang="en-US" sz="1500">
                <a:solidFill>
                  <a:schemeClr val="dk2"/>
                </a:solidFill>
                <a:latin typeface="Lato"/>
                <a:ea typeface="Lato"/>
                <a:cs typeface="Lato"/>
                <a:sym typeface="Lato"/>
              </a:rPr>
              <a:t>8 oz. </a:t>
            </a:r>
            <a:endParaRPr sz="1500">
              <a:solidFill>
                <a:schemeClr val="accent1"/>
              </a:solidFill>
              <a:latin typeface="Lato"/>
              <a:ea typeface="Lato"/>
              <a:cs typeface="Lato"/>
              <a:sym typeface="Lato"/>
            </a:endParaRPr>
          </a:p>
        </p:txBody>
      </p:sp>
      <p:sp>
        <p:nvSpPr>
          <p:cNvPr id="177" name="Google Shape;177;p20"/>
          <p:cNvSpPr txBox="1"/>
          <p:nvPr/>
        </p:nvSpPr>
        <p:spPr>
          <a:xfrm>
            <a:off x="933000" y="2073850"/>
            <a:ext cx="1574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100">
                <a:solidFill>
                  <a:schemeClr val="accent1"/>
                </a:solidFill>
                <a:latin typeface="Lato"/>
                <a:ea typeface="Lato"/>
                <a:cs typeface="Lato"/>
                <a:sym typeface="Lato"/>
              </a:rPr>
              <a:t>Menu 9-12</a:t>
            </a:r>
            <a:endParaRPr sz="2000"/>
          </a:p>
        </p:txBody>
      </p:sp>
      <p:sp>
        <p:nvSpPr>
          <p:cNvPr id="178" name="Google Shape;178;p20"/>
          <p:cNvSpPr txBox="1"/>
          <p:nvPr/>
        </p:nvSpPr>
        <p:spPr>
          <a:xfrm>
            <a:off x="4664525" y="3979250"/>
            <a:ext cx="1525200" cy="3294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US" sz="1200">
                <a:solidFill>
                  <a:srgbClr val="2B426F"/>
                </a:solidFill>
                <a:latin typeface="Lato"/>
                <a:ea typeface="Lato"/>
                <a:cs typeface="Lato"/>
                <a:sym typeface="Lato"/>
              </a:rPr>
              <a:t>Carrots  ½ c.  </a:t>
            </a:r>
            <a:endParaRPr sz="1200">
              <a:solidFill>
                <a:srgbClr val="2B426F"/>
              </a:solidFill>
              <a:latin typeface="Lato"/>
              <a:ea typeface="Lato"/>
              <a:cs typeface="Lato"/>
              <a:sym typeface="Lato"/>
            </a:endParaRPr>
          </a:p>
        </p:txBody>
      </p:sp>
      <p:sp>
        <p:nvSpPr>
          <p:cNvPr id="179" name="Google Shape;179;p20"/>
          <p:cNvSpPr txBox="1"/>
          <p:nvPr/>
        </p:nvSpPr>
        <p:spPr>
          <a:xfrm>
            <a:off x="6481575" y="3979250"/>
            <a:ext cx="2382300" cy="5079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US" sz="1200">
                <a:solidFill>
                  <a:srgbClr val="2B426F"/>
                </a:solidFill>
                <a:latin typeface="Lato"/>
                <a:ea typeface="Lato"/>
                <a:cs typeface="Lato"/>
                <a:sym typeface="Lato"/>
              </a:rPr>
              <a:t>Pizza (2 oz. M/MA &amp; 2 oz. </a:t>
            </a:r>
            <a:br>
              <a:rPr lang="en-US" sz="1200">
                <a:solidFill>
                  <a:srgbClr val="2B426F"/>
                </a:solidFill>
                <a:latin typeface="Lato"/>
                <a:ea typeface="Lato"/>
                <a:cs typeface="Lato"/>
                <a:sym typeface="Lato"/>
              </a:rPr>
            </a:br>
            <a:r>
              <a:rPr lang="en-US" sz="1200">
                <a:solidFill>
                  <a:srgbClr val="2B426F"/>
                </a:solidFill>
                <a:latin typeface="Lato"/>
                <a:ea typeface="Lato"/>
                <a:cs typeface="Lato"/>
                <a:sym typeface="Lato"/>
              </a:rPr>
              <a:t>grain - meets 2 components)</a:t>
            </a:r>
            <a:endParaRPr sz="1200">
              <a:solidFill>
                <a:srgbClr val="2B426F"/>
              </a:solidFill>
              <a:latin typeface="Lato"/>
              <a:ea typeface="Lato"/>
              <a:cs typeface="Lato"/>
              <a:sym typeface="Lato"/>
            </a:endParaRPr>
          </a:p>
        </p:txBody>
      </p:sp>
      <p:sp>
        <p:nvSpPr>
          <p:cNvPr id="180" name="Google Shape;180;p20"/>
          <p:cNvSpPr txBox="1"/>
          <p:nvPr/>
        </p:nvSpPr>
        <p:spPr>
          <a:xfrm>
            <a:off x="4734175" y="3089650"/>
            <a:ext cx="3341100" cy="406800"/>
          </a:xfrm>
          <a:prstGeom prst="rect">
            <a:avLst/>
          </a:prstGeom>
          <a:solidFill>
            <a:srgbClr val="2B426F"/>
          </a:solid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b="1" lang="en-US" sz="1500">
                <a:solidFill>
                  <a:schemeClr val="lt1"/>
                </a:solidFill>
                <a:latin typeface="Lato"/>
                <a:ea typeface="Lato"/>
                <a:cs typeface="Lato"/>
                <a:sym typeface="Lato"/>
              </a:rPr>
              <a:t>Is this a reimbursable meal?</a:t>
            </a:r>
            <a:endParaRPr sz="2400">
              <a:solidFill>
                <a:schemeClr val="lt1"/>
              </a:solidFill>
              <a:latin typeface="Lato"/>
              <a:ea typeface="Lato"/>
              <a:cs typeface="Lato"/>
              <a:sym typeface="Lato"/>
            </a:endParaRPr>
          </a:p>
        </p:txBody>
      </p:sp>
      <p:sp>
        <p:nvSpPr>
          <p:cNvPr id="181" name="Google Shape;181;p20"/>
          <p:cNvSpPr txBox="1"/>
          <p:nvPr/>
        </p:nvSpPr>
        <p:spPr>
          <a:xfrm>
            <a:off x="933000" y="2465525"/>
            <a:ext cx="1888200" cy="854100"/>
          </a:xfrm>
          <a:prstGeom prst="rect">
            <a:avLst/>
          </a:prstGeom>
          <a:noFill/>
          <a:ln>
            <a:noFill/>
          </a:ln>
        </p:spPr>
        <p:txBody>
          <a:bodyPr anchorCtr="0" anchor="t" bIns="91425" lIns="91425" spcFirstLastPara="1" rIns="91425" wrap="square" tIns="91425">
            <a:spAutoFit/>
          </a:bodyPr>
          <a:lstStyle/>
          <a:p>
            <a:pPr indent="0" lvl="0" marL="0" rtl="0" algn="l">
              <a:spcBef>
                <a:spcPts val="300"/>
              </a:spcBef>
              <a:spcAft>
                <a:spcPts val="0"/>
              </a:spcAft>
              <a:buNone/>
            </a:pPr>
            <a:r>
              <a:rPr lang="en-US" sz="1500">
                <a:solidFill>
                  <a:schemeClr val="accent1"/>
                </a:solidFill>
                <a:latin typeface="Lato"/>
                <a:ea typeface="Lato"/>
                <a:cs typeface="Lato"/>
                <a:sym typeface="Lato"/>
              </a:rPr>
              <a:t>Pizza</a:t>
            </a:r>
            <a:endParaRPr b="1" sz="1100">
              <a:solidFill>
                <a:schemeClr val="accent1"/>
              </a:solidFill>
              <a:latin typeface="Lato"/>
              <a:ea typeface="Lato"/>
              <a:cs typeface="Lato"/>
              <a:sym typeface="Lato"/>
            </a:endParaRPr>
          </a:p>
          <a:p>
            <a:pPr indent="0" lvl="0" marL="0" rtl="0" algn="l">
              <a:spcBef>
                <a:spcPts val="300"/>
              </a:spcBef>
              <a:spcAft>
                <a:spcPts val="0"/>
              </a:spcAft>
              <a:buNone/>
            </a:pPr>
            <a:br>
              <a:rPr lang="en-US" sz="1100">
                <a:solidFill>
                  <a:schemeClr val="accent1"/>
                </a:solidFill>
                <a:latin typeface="Lato"/>
                <a:ea typeface="Lato"/>
                <a:cs typeface="Lato"/>
                <a:sym typeface="Lato"/>
              </a:rPr>
            </a:br>
            <a:r>
              <a:rPr lang="en-US" sz="1500">
                <a:solidFill>
                  <a:schemeClr val="accent1"/>
                </a:solidFill>
                <a:latin typeface="Lato"/>
                <a:ea typeface="Lato"/>
                <a:cs typeface="Lato"/>
                <a:sym typeface="Lato"/>
              </a:rPr>
              <a:t>Applesauce 1 c.</a:t>
            </a:r>
            <a:endParaRPr sz="1500">
              <a:solidFill>
                <a:schemeClr val="accent1"/>
              </a:solidFill>
              <a:latin typeface="Lato"/>
              <a:ea typeface="Lato"/>
              <a:cs typeface="Lato"/>
              <a:sym typeface="Lato"/>
            </a:endParaRPr>
          </a:p>
        </p:txBody>
      </p:sp>
      <p:sp>
        <p:nvSpPr>
          <p:cNvPr id="182" name="Google Shape;182;p20"/>
          <p:cNvSpPr txBox="1"/>
          <p:nvPr/>
        </p:nvSpPr>
        <p:spPr>
          <a:xfrm>
            <a:off x="933000" y="2147350"/>
            <a:ext cx="3341100" cy="1905000"/>
          </a:xfrm>
          <a:prstGeom prst="rect">
            <a:avLst/>
          </a:prstGeom>
          <a:solidFill>
            <a:srgbClr val="FFC919"/>
          </a:solidFill>
          <a:ln>
            <a:noFill/>
          </a:ln>
        </p:spPr>
        <p:txBody>
          <a:bodyPr anchorCtr="0" anchor="t" bIns="34275" lIns="68575" spcFirstLastPara="1" rIns="68575" wrap="square" tIns="34275">
            <a:noAutofit/>
          </a:bodyPr>
          <a:lstStyle/>
          <a:p>
            <a:pPr indent="0" lvl="0" marL="0" rtl="0" algn="l">
              <a:spcBef>
                <a:spcPts val="0"/>
              </a:spcBef>
              <a:spcAft>
                <a:spcPts val="0"/>
              </a:spcAft>
              <a:buNone/>
            </a:pPr>
            <a:r>
              <a:t/>
            </a:r>
            <a:endParaRPr>
              <a:solidFill>
                <a:srgbClr val="00B050"/>
              </a:solidFill>
              <a:latin typeface="Lato Black"/>
              <a:ea typeface="Lato Black"/>
              <a:cs typeface="Lato Black"/>
              <a:sym typeface="Lato Black"/>
            </a:endParaRPr>
          </a:p>
          <a:p>
            <a:pPr indent="0" lvl="0" marL="0" rtl="0" algn="l">
              <a:spcBef>
                <a:spcPts val="0"/>
              </a:spcBef>
              <a:spcAft>
                <a:spcPts val="0"/>
              </a:spcAft>
              <a:buNone/>
            </a:pPr>
            <a:r>
              <a:t/>
            </a:r>
            <a:endParaRPr>
              <a:solidFill>
                <a:srgbClr val="00B050"/>
              </a:solidFill>
              <a:latin typeface="Lato Black"/>
              <a:ea typeface="Lato Black"/>
              <a:cs typeface="Lato Black"/>
              <a:sym typeface="Lato Black"/>
            </a:endParaRPr>
          </a:p>
          <a:p>
            <a:pPr indent="0" lvl="0" marL="0" rtl="0" algn="l">
              <a:spcBef>
                <a:spcPts val="0"/>
              </a:spcBef>
              <a:spcAft>
                <a:spcPts val="0"/>
              </a:spcAft>
              <a:buNone/>
            </a:pPr>
            <a:r>
              <a:rPr lang="en-US">
                <a:solidFill>
                  <a:srgbClr val="00B050"/>
                </a:solidFill>
                <a:latin typeface="Lato Black"/>
                <a:ea typeface="Lato Black"/>
                <a:cs typeface="Lato Black"/>
                <a:sym typeface="Lato Black"/>
              </a:rPr>
              <a:t>YES, BECAUSE STUDENT SELECTED</a:t>
            </a:r>
            <a:br>
              <a:rPr lang="en-US">
                <a:solidFill>
                  <a:srgbClr val="00B050"/>
                </a:solidFill>
                <a:latin typeface="Lato Black"/>
                <a:ea typeface="Lato Black"/>
                <a:cs typeface="Lato Black"/>
                <a:sym typeface="Lato Black"/>
              </a:rPr>
            </a:br>
            <a:r>
              <a:rPr lang="en-US">
                <a:solidFill>
                  <a:srgbClr val="00B050"/>
                </a:solidFill>
                <a:latin typeface="Lato Black"/>
                <a:ea typeface="Lato Black"/>
                <a:cs typeface="Lato Black"/>
                <a:sym typeface="Lato Black"/>
              </a:rPr>
              <a:t>½ C. FRUIT OR VEGETABLE AND THE PIZZA MET THE 2 OZ MINIMUM FOR WHOLE GRAIN-RICH GRAINS AND </a:t>
            </a:r>
            <a:br>
              <a:rPr lang="en-US">
                <a:solidFill>
                  <a:srgbClr val="00B050"/>
                </a:solidFill>
                <a:latin typeface="Lato Black"/>
                <a:ea typeface="Lato Black"/>
                <a:cs typeface="Lato Black"/>
                <a:sym typeface="Lato Black"/>
              </a:rPr>
            </a:br>
            <a:r>
              <a:rPr lang="en-US">
                <a:solidFill>
                  <a:srgbClr val="00B050"/>
                </a:solidFill>
                <a:latin typeface="Lato Black"/>
                <a:ea typeface="Lato Black"/>
                <a:cs typeface="Lato Black"/>
                <a:sym typeface="Lato Black"/>
              </a:rPr>
              <a:t>2 OZ. MEAT/MA</a:t>
            </a:r>
            <a:endParaRPr>
              <a:solidFill>
                <a:srgbClr val="00B050"/>
              </a:solidFill>
              <a:latin typeface="Lato Black"/>
              <a:ea typeface="Lato Black"/>
              <a:cs typeface="Lato Black"/>
              <a:sym typeface="Lato Blac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8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8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21"/>
          <p:cNvPicPr preferRelativeResize="0"/>
          <p:nvPr/>
        </p:nvPicPr>
        <p:blipFill rotWithShape="1">
          <a:blip r:embed="rId3">
            <a:alphaModFix/>
          </a:blip>
          <a:srcRect b="48562" l="12811" r="63106" t="12692"/>
          <a:stretch/>
        </p:blipFill>
        <p:spPr>
          <a:xfrm>
            <a:off x="6289775" y="2705232"/>
            <a:ext cx="1005701" cy="1078425"/>
          </a:xfrm>
          <a:prstGeom prst="rect">
            <a:avLst/>
          </a:prstGeom>
          <a:noFill/>
          <a:ln>
            <a:noFill/>
          </a:ln>
        </p:spPr>
      </p:pic>
      <p:pic>
        <p:nvPicPr>
          <p:cNvPr id="188" name="Google Shape;188;p21"/>
          <p:cNvPicPr preferRelativeResize="0"/>
          <p:nvPr/>
        </p:nvPicPr>
        <p:blipFill rotWithShape="1">
          <a:blip r:embed="rId4">
            <a:alphaModFix/>
          </a:blip>
          <a:srcRect b="16520" l="0" r="0" t="0"/>
          <a:stretch/>
        </p:blipFill>
        <p:spPr>
          <a:xfrm>
            <a:off x="7413100" y="2721232"/>
            <a:ext cx="1328950" cy="1078425"/>
          </a:xfrm>
          <a:prstGeom prst="rect">
            <a:avLst/>
          </a:prstGeom>
          <a:noFill/>
          <a:ln>
            <a:noFill/>
          </a:ln>
        </p:spPr>
      </p:pic>
      <p:pic>
        <p:nvPicPr>
          <p:cNvPr id="189" name="Google Shape;189;p21"/>
          <p:cNvPicPr preferRelativeResize="0"/>
          <p:nvPr/>
        </p:nvPicPr>
        <p:blipFill rotWithShape="1">
          <a:blip r:embed="rId5">
            <a:alphaModFix/>
          </a:blip>
          <a:srcRect b="9895" l="3895" r="-1029" t="16090"/>
          <a:stretch/>
        </p:blipFill>
        <p:spPr>
          <a:xfrm flipH="1" rot="10800000">
            <a:off x="4755063" y="2715157"/>
            <a:ext cx="1328925" cy="1078425"/>
          </a:xfrm>
          <a:prstGeom prst="rect">
            <a:avLst/>
          </a:prstGeom>
          <a:noFill/>
          <a:ln>
            <a:noFill/>
          </a:ln>
        </p:spPr>
      </p:pic>
      <p:sp>
        <p:nvSpPr>
          <p:cNvPr id="190" name="Google Shape;190;p21"/>
          <p:cNvSpPr/>
          <p:nvPr/>
        </p:nvSpPr>
        <p:spPr>
          <a:xfrm>
            <a:off x="8025" y="2091607"/>
            <a:ext cx="4435500" cy="2246400"/>
          </a:xfrm>
          <a:prstGeom prst="rect">
            <a:avLst/>
          </a:prstGeom>
          <a:solidFill>
            <a:srgbClr val="FFC91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91" name="Google Shape;191;p21"/>
          <p:cNvSpPr txBox="1"/>
          <p:nvPr>
            <p:ph type="title"/>
          </p:nvPr>
        </p:nvSpPr>
        <p:spPr>
          <a:xfrm>
            <a:off x="933010" y="1366742"/>
            <a:ext cx="8229600" cy="4803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accent1"/>
              </a:buClr>
              <a:buSzPts val="3000"/>
              <a:buFont typeface="Arial"/>
              <a:buNone/>
            </a:pPr>
            <a:r>
              <a:rPr b="0" lang="en-US" sz="3600">
                <a:latin typeface="Lato Black"/>
                <a:ea typeface="Lato Black"/>
                <a:cs typeface="Lato Black"/>
                <a:sym typeface="Lato Black"/>
              </a:rPr>
              <a:t>Is this K-8 Meal Reimbursable?</a:t>
            </a:r>
            <a:endParaRPr b="0" sz="3600">
              <a:latin typeface="Lato Black"/>
              <a:ea typeface="Lato Black"/>
              <a:cs typeface="Lato Black"/>
              <a:sym typeface="Lato Black"/>
            </a:endParaRPr>
          </a:p>
        </p:txBody>
      </p:sp>
      <p:sp>
        <p:nvSpPr>
          <p:cNvPr id="192" name="Google Shape;192;p21"/>
          <p:cNvSpPr txBox="1"/>
          <p:nvPr>
            <p:ph idx="2" type="body"/>
          </p:nvPr>
        </p:nvSpPr>
        <p:spPr>
          <a:xfrm>
            <a:off x="4664525" y="2244007"/>
            <a:ext cx="4110600" cy="369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SzPts val="1500"/>
              <a:buNone/>
            </a:pPr>
            <a:r>
              <a:rPr b="1" lang="en-US" sz="2100"/>
              <a:t>Student Selects:</a:t>
            </a:r>
            <a:endParaRPr sz="2100">
              <a:solidFill>
                <a:schemeClr val="dk2"/>
              </a:solidFill>
            </a:endParaRPr>
          </a:p>
        </p:txBody>
      </p:sp>
      <p:sp>
        <p:nvSpPr>
          <p:cNvPr id="193" name="Google Shape;193;p21"/>
          <p:cNvSpPr txBox="1"/>
          <p:nvPr/>
        </p:nvSpPr>
        <p:spPr>
          <a:xfrm>
            <a:off x="928225" y="2533514"/>
            <a:ext cx="1978500" cy="164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a:solidFill>
                  <a:schemeClr val="accent1"/>
                </a:solidFill>
                <a:latin typeface="Lato"/>
                <a:ea typeface="Lato"/>
                <a:cs typeface="Lato"/>
                <a:sym typeface="Lato"/>
              </a:rPr>
              <a:t>Chicken Breast </a:t>
            </a:r>
            <a:br>
              <a:rPr lang="en-US" sz="1500">
                <a:solidFill>
                  <a:schemeClr val="accent1"/>
                </a:solidFill>
                <a:latin typeface="Lato"/>
                <a:ea typeface="Lato"/>
                <a:cs typeface="Lato"/>
                <a:sym typeface="Lato"/>
              </a:rPr>
            </a:br>
            <a:r>
              <a:rPr lang="en-US" sz="1500">
                <a:solidFill>
                  <a:schemeClr val="accent1"/>
                </a:solidFill>
                <a:latin typeface="Lato"/>
                <a:ea typeface="Lato"/>
                <a:cs typeface="Lato"/>
                <a:sym typeface="Lato"/>
              </a:rPr>
              <a:t>2 oz.</a:t>
            </a:r>
            <a:br>
              <a:rPr lang="en-US" sz="1500">
                <a:solidFill>
                  <a:schemeClr val="accent1"/>
                </a:solidFill>
                <a:latin typeface="Lato"/>
                <a:ea typeface="Lato"/>
                <a:cs typeface="Lato"/>
                <a:sym typeface="Lato"/>
              </a:rPr>
            </a:br>
            <a:endParaRPr sz="1500">
              <a:solidFill>
                <a:schemeClr val="accent1"/>
              </a:solidFill>
              <a:latin typeface="Lato"/>
              <a:ea typeface="Lato"/>
              <a:cs typeface="Lato"/>
              <a:sym typeface="Lato"/>
            </a:endParaRPr>
          </a:p>
          <a:p>
            <a:pPr indent="0" lvl="0" marL="0" rtl="0" algn="l">
              <a:spcBef>
                <a:spcPts val="0"/>
              </a:spcBef>
              <a:spcAft>
                <a:spcPts val="0"/>
              </a:spcAft>
              <a:buNone/>
            </a:pPr>
            <a:r>
              <a:rPr lang="en-US" sz="1500">
                <a:solidFill>
                  <a:schemeClr val="accent1"/>
                </a:solidFill>
                <a:latin typeface="Lato"/>
                <a:ea typeface="Lato"/>
                <a:cs typeface="Lato"/>
                <a:sym typeface="Lato"/>
              </a:rPr>
              <a:t>Salad Greens 1 c</a:t>
            </a:r>
            <a:r>
              <a:rPr lang="en-US" sz="1000">
                <a:solidFill>
                  <a:schemeClr val="accent1"/>
                </a:solidFill>
                <a:latin typeface="Lato"/>
                <a:ea typeface="Lato"/>
                <a:cs typeface="Lato"/>
                <a:sym typeface="Lato"/>
              </a:rPr>
              <a:t>.</a:t>
            </a:r>
            <a:br>
              <a:rPr lang="en-US" sz="1000">
                <a:solidFill>
                  <a:schemeClr val="accent1"/>
                </a:solidFill>
                <a:latin typeface="Lato"/>
                <a:ea typeface="Lato"/>
                <a:cs typeface="Lato"/>
                <a:sym typeface="Lato"/>
              </a:rPr>
            </a:br>
            <a:r>
              <a:rPr lang="en-US" sz="1000">
                <a:solidFill>
                  <a:schemeClr val="accent1"/>
                </a:solidFill>
                <a:latin typeface="Lato"/>
                <a:ea typeface="Lato"/>
                <a:cs typeface="Lato"/>
                <a:sym typeface="Lato"/>
              </a:rPr>
              <a:t>(1/2 c. contribution)</a:t>
            </a:r>
            <a:endParaRPr sz="1000">
              <a:solidFill>
                <a:schemeClr val="accent1"/>
              </a:solidFill>
              <a:latin typeface="Lato"/>
              <a:ea typeface="Lato"/>
              <a:cs typeface="Lato"/>
              <a:sym typeface="Lato"/>
            </a:endParaRPr>
          </a:p>
          <a:p>
            <a:pPr indent="0" lvl="0" marL="0" rtl="0" algn="l">
              <a:spcBef>
                <a:spcPts val="0"/>
              </a:spcBef>
              <a:spcAft>
                <a:spcPts val="0"/>
              </a:spcAft>
              <a:buNone/>
            </a:pPr>
            <a:r>
              <a:t/>
            </a:r>
            <a:endParaRPr sz="1000">
              <a:solidFill>
                <a:schemeClr val="accent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500">
                <a:solidFill>
                  <a:schemeClr val="accent1"/>
                </a:solidFill>
                <a:latin typeface="Lato"/>
                <a:ea typeface="Lato"/>
                <a:cs typeface="Lato"/>
                <a:sym typeface="Lato"/>
              </a:rPr>
              <a:t>Milk </a:t>
            </a:r>
            <a:r>
              <a:rPr lang="en-US" sz="1500">
                <a:solidFill>
                  <a:schemeClr val="dk2"/>
                </a:solidFill>
                <a:latin typeface="Lato"/>
                <a:ea typeface="Lato"/>
                <a:cs typeface="Lato"/>
                <a:sym typeface="Lato"/>
              </a:rPr>
              <a:t>8 oz. </a:t>
            </a:r>
            <a:endParaRPr sz="1000">
              <a:solidFill>
                <a:schemeClr val="accent1"/>
              </a:solidFill>
              <a:latin typeface="Lato"/>
              <a:ea typeface="Lato"/>
              <a:cs typeface="Lato"/>
              <a:sym typeface="Lato"/>
            </a:endParaRPr>
          </a:p>
        </p:txBody>
      </p:sp>
      <p:sp>
        <p:nvSpPr>
          <p:cNvPr id="194" name="Google Shape;194;p21"/>
          <p:cNvSpPr txBox="1"/>
          <p:nvPr/>
        </p:nvSpPr>
        <p:spPr>
          <a:xfrm>
            <a:off x="2594750" y="2533514"/>
            <a:ext cx="1760400" cy="197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a:solidFill>
                  <a:schemeClr val="accent1"/>
                </a:solidFill>
                <a:latin typeface="Lato"/>
                <a:ea typeface="Lato"/>
                <a:cs typeface="Lato"/>
                <a:sym typeface="Lato"/>
              </a:rPr>
              <a:t>Fresh Carrots ¼ c.</a:t>
            </a:r>
            <a:br>
              <a:rPr lang="en-US" sz="1500">
                <a:solidFill>
                  <a:schemeClr val="accent1"/>
                </a:solidFill>
                <a:latin typeface="Lato"/>
                <a:ea typeface="Lato"/>
                <a:cs typeface="Lato"/>
                <a:sym typeface="Lato"/>
              </a:rPr>
            </a:br>
            <a:endParaRPr sz="1500">
              <a:solidFill>
                <a:schemeClr val="accent1"/>
              </a:solidFill>
              <a:latin typeface="Lato"/>
              <a:ea typeface="Lato"/>
              <a:cs typeface="Lato"/>
              <a:sym typeface="Lato"/>
            </a:endParaRPr>
          </a:p>
          <a:p>
            <a:pPr indent="0" lvl="0" marL="0" rtl="0" algn="l">
              <a:spcBef>
                <a:spcPts val="0"/>
              </a:spcBef>
              <a:spcAft>
                <a:spcPts val="0"/>
              </a:spcAft>
              <a:buNone/>
            </a:pPr>
            <a:r>
              <a:rPr lang="en-US" sz="1500">
                <a:solidFill>
                  <a:schemeClr val="accent1"/>
                </a:solidFill>
                <a:latin typeface="Lato"/>
                <a:ea typeface="Lato"/>
                <a:cs typeface="Lato"/>
                <a:sym typeface="Lato"/>
              </a:rPr>
              <a:t>Dinner Roll 1 oz.</a:t>
            </a:r>
            <a:endParaRPr sz="1500">
              <a:solidFill>
                <a:schemeClr val="accent1"/>
              </a:solidFill>
              <a:latin typeface="Lato"/>
              <a:ea typeface="Lato"/>
              <a:cs typeface="Lato"/>
              <a:sym typeface="Lato"/>
            </a:endParaRPr>
          </a:p>
          <a:p>
            <a:pPr indent="0" lvl="0" marL="0" rtl="0" algn="l">
              <a:spcBef>
                <a:spcPts val="0"/>
              </a:spcBef>
              <a:spcAft>
                <a:spcPts val="0"/>
              </a:spcAft>
              <a:buNone/>
            </a:pPr>
            <a:r>
              <a:t/>
            </a:r>
            <a:endParaRPr sz="1500">
              <a:solidFill>
                <a:schemeClr val="accent1"/>
              </a:solidFill>
              <a:latin typeface="Lato"/>
              <a:ea typeface="Lato"/>
              <a:cs typeface="Lato"/>
              <a:sym typeface="Lato"/>
            </a:endParaRPr>
          </a:p>
          <a:p>
            <a:pPr indent="0" lvl="0" marL="0" rtl="0" algn="l">
              <a:spcBef>
                <a:spcPts val="0"/>
              </a:spcBef>
              <a:spcAft>
                <a:spcPts val="0"/>
              </a:spcAft>
              <a:buNone/>
            </a:pPr>
            <a:r>
              <a:rPr lang="en-US" sz="1500">
                <a:solidFill>
                  <a:schemeClr val="accent1"/>
                </a:solidFill>
                <a:latin typeface="Lato"/>
                <a:ea typeface="Lato"/>
                <a:cs typeface="Lato"/>
                <a:sym typeface="Lato"/>
              </a:rPr>
              <a:t>Fresh Apple </a:t>
            </a:r>
            <a:br>
              <a:rPr lang="en-US" sz="1500">
                <a:solidFill>
                  <a:schemeClr val="accent1"/>
                </a:solidFill>
                <a:latin typeface="Lato"/>
                <a:ea typeface="Lato"/>
                <a:cs typeface="Lato"/>
                <a:sym typeface="Lato"/>
              </a:rPr>
            </a:br>
            <a:r>
              <a:rPr lang="en-US" sz="1500">
                <a:solidFill>
                  <a:schemeClr val="accent1"/>
                </a:solidFill>
                <a:latin typeface="Lato"/>
                <a:ea typeface="Lato"/>
                <a:cs typeface="Lato"/>
                <a:sym typeface="Lato"/>
              </a:rPr>
              <a:t>½ c. equiv.</a:t>
            </a:r>
            <a:br>
              <a:rPr lang="en-US" sz="1500">
                <a:solidFill>
                  <a:schemeClr val="accent1"/>
                </a:solidFill>
                <a:latin typeface="Lato"/>
                <a:ea typeface="Lato"/>
                <a:cs typeface="Lato"/>
                <a:sym typeface="Lato"/>
              </a:rPr>
            </a:br>
            <a:endParaRPr sz="1100">
              <a:solidFill>
                <a:schemeClr val="accent1"/>
              </a:solidFill>
              <a:latin typeface="Lato"/>
              <a:ea typeface="Lato"/>
              <a:cs typeface="Lato"/>
              <a:sym typeface="Lato"/>
            </a:endParaRPr>
          </a:p>
          <a:p>
            <a:pPr indent="0" lvl="0" marL="0" rtl="0" algn="l">
              <a:spcBef>
                <a:spcPts val="0"/>
              </a:spcBef>
              <a:spcAft>
                <a:spcPts val="0"/>
              </a:spcAft>
              <a:buNone/>
            </a:pPr>
            <a:r>
              <a:t/>
            </a:r>
            <a:endParaRPr sz="1500">
              <a:solidFill>
                <a:schemeClr val="accent1"/>
              </a:solidFill>
              <a:latin typeface="Lato"/>
              <a:ea typeface="Lato"/>
              <a:cs typeface="Lato"/>
              <a:sym typeface="Lato"/>
            </a:endParaRPr>
          </a:p>
        </p:txBody>
      </p:sp>
      <p:sp>
        <p:nvSpPr>
          <p:cNvPr id="195" name="Google Shape;195;p21"/>
          <p:cNvSpPr txBox="1"/>
          <p:nvPr/>
        </p:nvSpPr>
        <p:spPr>
          <a:xfrm>
            <a:off x="933000" y="2141839"/>
            <a:ext cx="1574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100">
                <a:solidFill>
                  <a:schemeClr val="accent1"/>
                </a:solidFill>
                <a:latin typeface="Lato"/>
                <a:ea typeface="Lato"/>
                <a:cs typeface="Lato"/>
                <a:sym typeface="Lato"/>
              </a:rPr>
              <a:t>Menu K-8:</a:t>
            </a:r>
            <a:endParaRPr sz="2000"/>
          </a:p>
        </p:txBody>
      </p:sp>
      <p:sp>
        <p:nvSpPr>
          <p:cNvPr id="196" name="Google Shape;196;p21"/>
          <p:cNvSpPr txBox="1"/>
          <p:nvPr/>
        </p:nvSpPr>
        <p:spPr>
          <a:xfrm>
            <a:off x="6199475" y="3811382"/>
            <a:ext cx="1040700" cy="3294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Clr>
                <a:schemeClr val="accent2"/>
              </a:buClr>
              <a:buSzPts val="1500"/>
              <a:buFont typeface="Arial"/>
              <a:buNone/>
            </a:pPr>
            <a:r>
              <a:rPr lang="en-US" sz="1200">
                <a:solidFill>
                  <a:srgbClr val="2B426F"/>
                </a:solidFill>
                <a:latin typeface="Lato"/>
                <a:ea typeface="Lato"/>
                <a:cs typeface="Lato"/>
                <a:sym typeface="Lato"/>
              </a:rPr>
              <a:t> Apple </a:t>
            </a:r>
            <a:endParaRPr sz="1200">
              <a:solidFill>
                <a:srgbClr val="2B426F"/>
              </a:solidFill>
              <a:latin typeface="Lato"/>
              <a:ea typeface="Lato"/>
              <a:cs typeface="Lato"/>
              <a:sym typeface="Lato"/>
            </a:endParaRPr>
          </a:p>
        </p:txBody>
      </p:sp>
      <p:sp>
        <p:nvSpPr>
          <p:cNvPr id="197" name="Google Shape;197;p21"/>
          <p:cNvSpPr txBox="1"/>
          <p:nvPr/>
        </p:nvSpPr>
        <p:spPr>
          <a:xfrm>
            <a:off x="7406750" y="3811382"/>
            <a:ext cx="1454400" cy="2697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US" sz="1200">
                <a:solidFill>
                  <a:schemeClr val="dk2"/>
                </a:solidFill>
                <a:latin typeface="Lato"/>
                <a:ea typeface="Lato"/>
                <a:cs typeface="Lato"/>
                <a:sym typeface="Lato"/>
              </a:rPr>
              <a:t>Dinner Roll</a:t>
            </a:r>
            <a:endParaRPr sz="1200">
              <a:solidFill>
                <a:schemeClr val="dk2"/>
              </a:solidFill>
              <a:latin typeface="Lato"/>
              <a:ea typeface="Lato"/>
              <a:cs typeface="Lato"/>
              <a:sym typeface="Lato"/>
            </a:endParaRPr>
          </a:p>
        </p:txBody>
      </p:sp>
      <p:sp>
        <p:nvSpPr>
          <p:cNvPr id="198" name="Google Shape;198;p21"/>
          <p:cNvSpPr txBox="1"/>
          <p:nvPr/>
        </p:nvSpPr>
        <p:spPr>
          <a:xfrm>
            <a:off x="4664525" y="3811382"/>
            <a:ext cx="1533900" cy="5079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Clr>
                <a:schemeClr val="accent2"/>
              </a:buClr>
              <a:buSzPts val="1500"/>
              <a:buFont typeface="Arial"/>
              <a:buNone/>
            </a:pPr>
            <a:r>
              <a:rPr lang="en-US" sz="1200">
                <a:solidFill>
                  <a:srgbClr val="2B426F"/>
                </a:solidFill>
                <a:latin typeface="Lato"/>
                <a:ea typeface="Lato"/>
                <a:cs typeface="Lato"/>
                <a:sym typeface="Lato"/>
              </a:rPr>
              <a:t>1 cup Salad Greens</a:t>
            </a:r>
            <a:br>
              <a:rPr lang="en-US" sz="1200">
                <a:solidFill>
                  <a:srgbClr val="2B426F"/>
                </a:solidFill>
                <a:latin typeface="Lato"/>
                <a:ea typeface="Lato"/>
                <a:cs typeface="Lato"/>
                <a:sym typeface="Lato"/>
              </a:rPr>
            </a:br>
            <a:r>
              <a:rPr lang="en-US" sz="1200">
                <a:solidFill>
                  <a:srgbClr val="2B426F"/>
                </a:solidFill>
                <a:latin typeface="Lato"/>
                <a:ea typeface="Lato"/>
                <a:cs typeface="Lato"/>
                <a:sym typeface="Lato"/>
              </a:rPr>
              <a:t>(½ c. vegetable)      </a:t>
            </a:r>
            <a:endParaRPr sz="1200">
              <a:solidFill>
                <a:srgbClr val="2B426F"/>
              </a:solidFill>
              <a:latin typeface="Lato"/>
              <a:ea typeface="Lato"/>
              <a:cs typeface="Lato"/>
              <a:sym typeface="Lato"/>
            </a:endParaRPr>
          </a:p>
        </p:txBody>
      </p:sp>
      <p:sp>
        <p:nvSpPr>
          <p:cNvPr id="199" name="Google Shape;199;p21"/>
          <p:cNvSpPr txBox="1"/>
          <p:nvPr/>
        </p:nvSpPr>
        <p:spPr>
          <a:xfrm>
            <a:off x="4755075" y="3123032"/>
            <a:ext cx="3987000" cy="406800"/>
          </a:xfrm>
          <a:prstGeom prst="rect">
            <a:avLst/>
          </a:prstGeom>
          <a:solidFill>
            <a:srgbClr val="2B426F"/>
          </a:solid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b="1" lang="en-US" sz="1500">
                <a:solidFill>
                  <a:schemeClr val="lt1"/>
                </a:solidFill>
                <a:latin typeface="Lato"/>
                <a:ea typeface="Lato"/>
                <a:cs typeface="Lato"/>
                <a:sym typeface="Lato"/>
              </a:rPr>
              <a:t>Is this a reimbursable meal?</a:t>
            </a:r>
            <a:endParaRPr sz="2400">
              <a:solidFill>
                <a:schemeClr val="lt1"/>
              </a:solidFill>
              <a:latin typeface="Lato"/>
              <a:ea typeface="Lato"/>
              <a:cs typeface="Lato"/>
              <a:sym typeface="Lato"/>
            </a:endParaRPr>
          </a:p>
        </p:txBody>
      </p:sp>
      <p:sp>
        <p:nvSpPr>
          <p:cNvPr id="200" name="Google Shape;200;p21"/>
          <p:cNvSpPr txBox="1"/>
          <p:nvPr/>
        </p:nvSpPr>
        <p:spPr>
          <a:xfrm>
            <a:off x="928225" y="2242194"/>
            <a:ext cx="3361800" cy="1945200"/>
          </a:xfrm>
          <a:prstGeom prst="rect">
            <a:avLst/>
          </a:prstGeom>
          <a:solidFill>
            <a:srgbClr val="FFC919"/>
          </a:solidFill>
          <a:ln>
            <a:noFill/>
          </a:ln>
        </p:spPr>
        <p:txBody>
          <a:bodyPr anchorCtr="0" anchor="t" bIns="34275" lIns="68575" spcFirstLastPara="1" rIns="68575" wrap="square" tIns="34275">
            <a:noAutofit/>
          </a:bodyPr>
          <a:lstStyle/>
          <a:p>
            <a:pPr indent="0" lvl="0" marL="0" rtl="0" algn="l">
              <a:spcBef>
                <a:spcPts val="200"/>
              </a:spcBef>
              <a:spcAft>
                <a:spcPts val="0"/>
              </a:spcAft>
              <a:buClr>
                <a:schemeClr val="accent2"/>
              </a:buClr>
              <a:buSzPts val="1100"/>
              <a:buFont typeface="Arial"/>
              <a:buNone/>
            </a:pPr>
            <a:r>
              <a:rPr lang="en-US">
                <a:solidFill>
                  <a:srgbClr val="00B050"/>
                </a:solidFill>
                <a:latin typeface="Lato Black"/>
                <a:ea typeface="Lato Black"/>
                <a:cs typeface="Lato Black"/>
                <a:sym typeface="Lato Black"/>
              </a:rPr>
              <a:t>YES, SALAD GREENS (1 C. = ½ C. CONTRIBUTION) MEETS THE ½ C. FRUIT OR VEGETABLE REQUIREMENT, APPLE MEETS ½ CUP WHICH IS A FULL COMPONENT FOR FRUIT GRADES K-8 AND DINNER ROLL MEETS THE DAILY 1 OZ. MINIMUM GRAINS.  </a:t>
            </a:r>
            <a:endParaRPr>
              <a:solidFill>
                <a:schemeClr val="dk1"/>
              </a:solidFill>
              <a:latin typeface="Lato Black"/>
              <a:ea typeface="Lato Black"/>
              <a:cs typeface="Lato Black"/>
              <a:sym typeface="Lato Black"/>
            </a:endParaRPr>
          </a:p>
        </p:txBody>
      </p:sp>
      <p:sp>
        <p:nvSpPr>
          <p:cNvPr id="201" name="Google Shape;201;p21"/>
          <p:cNvSpPr txBox="1"/>
          <p:nvPr/>
        </p:nvSpPr>
        <p:spPr>
          <a:xfrm>
            <a:off x="928225" y="1676100"/>
            <a:ext cx="6246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1500">
                <a:solidFill>
                  <a:srgbClr val="C00000"/>
                </a:solidFill>
                <a:latin typeface="Lato"/>
                <a:ea typeface="Lato"/>
                <a:cs typeface="Lato"/>
                <a:sym typeface="Lato"/>
              </a:rPr>
              <a:t>Tricky Scenario! Note the selected portion size of Vegetables &amp; Fruit</a:t>
            </a:r>
            <a:endParaRPr i="1">
              <a:solidFill>
                <a:srgbClr val="C00000"/>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99"/>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22"/>
          <p:cNvPicPr preferRelativeResize="0"/>
          <p:nvPr/>
        </p:nvPicPr>
        <p:blipFill rotWithShape="1">
          <a:blip r:embed="rId3">
            <a:alphaModFix/>
          </a:blip>
          <a:srcRect b="48562" l="12811" r="63106" t="12692"/>
          <a:stretch/>
        </p:blipFill>
        <p:spPr>
          <a:xfrm>
            <a:off x="6289775" y="2705232"/>
            <a:ext cx="1005701" cy="1078425"/>
          </a:xfrm>
          <a:prstGeom prst="rect">
            <a:avLst/>
          </a:prstGeom>
          <a:noFill/>
          <a:ln>
            <a:noFill/>
          </a:ln>
        </p:spPr>
      </p:pic>
      <p:pic>
        <p:nvPicPr>
          <p:cNvPr id="207" name="Google Shape;207;p22"/>
          <p:cNvPicPr preferRelativeResize="0"/>
          <p:nvPr/>
        </p:nvPicPr>
        <p:blipFill rotWithShape="1">
          <a:blip r:embed="rId4">
            <a:alphaModFix/>
          </a:blip>
          <a:srcRect b="16520" l="0" r="0" t="0"/>
          <a:stretch/>
        </p:blipFill>
        <p:spPr>
          <a:xfrm>
            <a:off x="7413100" y="2721232"/>
            <a:ext cx="1328950" cy="1078425"/>
          </a:xfrm>
          <a:prstGeom prst="rect">
            <a:avLst/>
          </a:prstGeom>
          <a:noFill/>
          <a:ln>
            <a:noFill/>
          </a:ln>
        </p:spPr>
      </p:pic>
      <p:pic>
        <p:nvPicPr>
          <p:cNvPr id="208" name="Google Shape;208;p22"/>
          <p:cNvPicPr preferRelativeResize="0"/>
          <p:nvPr/>
        </p:nvPicPr>
        <p:blipFill rotWithShape="1">
          <a:blip r:embed="rId5">
            <a:alphaModFix/>
          </a:blip>
          <a:srcRect b="9895" l="3895" r="-1029" t="16090"/>
          <a:stretch/>
        </p:blipFill>
        <p:spPr>
          <a:xfrm flipH="1" rot="10800000">
            <a:off x="4755063" y="2715157"/>
            <a:ext cx="1328925" cy="1078425"/>
          </a:xfrm>
          <a:prstGeom prst="rect">
            <a:avLst/>
          </a:prstGeom>
          <a:noFill/>
          <a:ln>
            <a:noFill/>
          </a:ln>
        </p:spPr>
      </p:pic>
      <p:sp>
        <p:nvSpPr>
          <p:cNvPr id="209" name="Google Shape;209;p22"/>
          <p:cNvSpPr/>
          <p:nvPr/>
        </p:nvSpPr>
        <p:spPr>
          <a:xfrm>
            <a:off x="8025" y="2091607"/>
            <a:ext cx="4435500" cy="2246400"/>
          </a:xfrm>
          <a:prstGeom prst="rect">
            <a:avLst/>
          </a:prstGeom>
          <a:solidFill>
            <a:srgbClr val="FFC91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10" name="Google Shape;210;p22"/>
          <p:cNvSpPr txBox="1"/>
          <p:nvPr>
            <p:ph type="title"/>
          </p:nvPr>
        </p:nvSpPr>
        <p:spPr>
          <a:xfrm>
            <a:off x="933010" y="1366742"/>
            <a:ext cx="8229600" cy="4803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accent1"/>
              </a:buClr>
              <a:buSzPts val="3000"/>
              <a:buFont typeface="Arial"/>
              <a:buNone/>
            </a:pPr>
            <a:r>
              <a:rPr b="0" lang="en-US" sz="3600">
                <a:latin typeface="Lato Black"/>
                <a:ea typeface="Lato Black"/>
                <a:cs typeface="Lato Black"/>
                <a:sym typeface="Lato Black"/>
              </a:rPr>
              <a:t>Is this </a:t>
            </a:r>
            <a:r>
              <a:rPr b="0" lang="en-US" sz="3600">
                <a:latin typeface="Lato Black"/>
                <a:ea typeface="Lato Black"/>
                <a:cs typeface="Lato Black"/>
                <a:sym typeface="Lato Black"/>
              </a:rPr>
              <a:t>9-12</a:t>
            </a:r>
            <a:r>
              <a:rPr b="0" lang="en-US" sz="3600">
                <a:latin typeface="Lato Black"/>
                <a:ea typeface="Lato Black"/>
                <a:cs typeface="Lato Black"/>
                <a:sym typeface="Lato Black"/>
              </a:rPr>
              <a:t> Meal Reimbursable?</a:t>
            </a:r>
            <a:endParaRPr b="0" sz="3600">
              <a:latin typeface="Lato Black"/>
              <a:ea typeface="Lato Black"/>
              <a:cs typeface="Lato Black"/>
              <a:sym typeface="Lato Black"/>
            </a:endParaRPr>
          </a:p>
        </p:txBody>
      </p:sp>
      <p:sp>
        <p:nvSpPr>
          <p:cNvPr id="211" name="Google Shape;211;p22"/>
          <p:cNvSpPr txBox="1"/>
          <p:nvPr>
            <p:ph idx="2" type="body"/>
          </p:nvPr>
        </p:nvSpPr>
        <p:spPr>
          <a:xfrm>
            <a:off x="4664525" y="2244007"/>
            <a:ext cx="4110600" cy="369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SzPts val="1500"/>
              <a:buNone/>
            </a:pPr>
            <a:r>
              <a:rPr b="1" lang="en-US" sz="2100"/>
              <a:t>Student Selects:</a:t>
            </a:r>
            <a:endParaRPr sz="2100">
              <a:solidFill>
                <a:schemeClr val="dk2"/>
              </a:solidFill>
            </a:endParaRPr>
          </a:p>
        </p:txBody>
      </p:sp>
      <p:sp>
        <p:nvSpPr>
          <p:cNvPr id="212" name="Google Shape;212;p22"/>
          <p:cNvSpPr txBox="1"/>
          <p:nvPr/>
        </p:nvSpPr>
        <p:spPr>
          <a:xfrm>
            <a:off x="928225" y="2533525"/>
            <a:ext cx="2134500" cy="1739400"/>
          </a:xfrm>
          <a:prstGeom prst="rect">
            <a:avLst/>
          </a:prstGeom>
          <a:noFill/>
          <a:ln>
            <a:noFill/>
          </a:ln>
        </p:spPr>
        <p:txBody>
          <a:bodyPr anchorCtr="0" anchor="t" bIns="91425" lIns="91425" spcFirstLastPara="1" rIns="91425" wrap="square" tIns="91425">
            <a:spAutoFit/>
          </a:bodyPr>
          <a:lstStyle/>
          <a:p>
            <a:pPr indent="0" lvl="0" marL="0" rtl="0" algn="l">
              <a:spcBef>
                <a:spcPts val="300"/>
              </a:spcBef>
              <a:spcAft>
                <a:spcPts val="0"/>
              </a:spcAft>
              <a:buNone/>
            </a:pPr>
            <a:r>
              <a:rPr lang="en-US" sz="1200">
                <a:solidFill>
                  <a:schemeClr val="accent1"/>
                </a:solidFill>
                <a:latin typeface="Lato"/>
                <a:ea typeface="Lato"/>
                <a:cs typeface="Lato"/>
                <a:sym typeface="Lato"/>
              </a:rPr>
              <a:t>Chicken Breast 2 oz.</a:t>
            </a:r>
            <a:br>
              <a:rPr lang="en-US" sz="1200">
                <a:solidFill>
                  <a:schemeClr val="accent1"/>
                </a:solidFill>
                <a:latin typeface="Lato"/>
                <a:ea typeface="Lato"/>
                <a:cs typeface="Lato"/>
                <a:sym typeface="Lato"/>
              </a:rPr>
            </a:br>
            <a:br>
              <a:rPr lang="en-US" sz="1200">
                <a:solidFill>
                  <a:schemeClr val="accent1"/>
                </a:solidFill>
                <a:latin typeface="Lato"/>
                <a:ea typeface="Lato"/>
                <a:cs typeface="Lato"/>
                <a:sym typeface="Lato"/>
              </a:rPr>
            </a:br>
            <a:r>
              <a:rPr lang="en-US" sz="1200">
                <a:solidFill>
                  <a:schemeClr val="accent1"/>
                </a:solidFill>
                <a:latin typeface="Lato"/>
                <a:ea typeface="Lato"/>
                <a:cs typeface="Lato"/>
                <a:sym typeface="Lato"/>
              </a:rPr>
              <a:t>Salad Greens 1 c.</a:t>
            </a:r>
            <a:br>
              <a:rPr lang="en-US" sz="1200">
                <a:solidFill>
                  <a:schemeClr val="accent1"/>
                </a:solidFill>
                <a:latin typeface="Lato"/>
                <a:ea typeface="Lato"/>
                <a:cs typeface="Lato"/>
                <a:sym typeface="Lato"/>
              </a:rPr>
            </a:br>
            <a:r>
              <a:rPr lang="en-US" sz="1200">
                <a:solidFill>
                  <a:schemeClr val="accent1"/>
                </a:solidFill>
                <a:latin typeface="Lato"/>
                <a:ea typeface="Lato"/>
                <a:cs typeface="Lato"/>
                <a:sym typeface="Lato"/>
              </a:rPr>
              <a:t>(1/2 c. contribution)</a:t>
            </a:r>
            <a:endParaRPr sz="1200">
              <a:solidFill>
                <a:schemeClr val="accent1"/>
              </a:solidFill>
              <a:latin typeface="Lato"/>
              <a:ea typeface="Lato"/>
              <a:cs typeface="Lato"/>
              <a:sym typeface="Lato"/>
            </a:endParaRPr>
          </a:p>
          <a:p>
            <a:pPr indent="0" lvl="0" marL="0" rtl="0" algn="l">
              <a:spcBef>
                <a:spcPts val="300"/>
              </a:spcBef>
              <a:spcAft>
                <a:spcPts val="0"/>
              </a:spcAft>
              <a:buNone/>
            </a:pPr>
            <a:br>
              <a:rPr lang="en-US" sz="1200">
                <a:solidFill>
                  <a:schemeClr val="accent1"/>
                </a:solidFill>
                <a:latin typeface="Lato"/>
                <a:ea typeface="Lato"/>
                <a:cs typeface="Lato"/>
                <a:sym typeface="Lato"/>
              </a:rPr>
            </a:br>
            <a:r>
              <a:rPr lang="en-US" sz="1200">
                <a:solidFill>
                  <a:schemeClr val="accent1"/>
                </a:solidFill>
                <a:latin typeface="Lato"/>
                <a:ea typeface="Lato"/>
                <a:cs typeface="Lato"/>
                <a:sym typeface="Lato"/>
              </a:rPr>
              <a:t>Milk </a:t>
            </a:r>
            <a:r>
              <a:rPr lang="en-US" sz="1200">
                <a:solidFill>
                  <a:schemeClr val="dk2"/>
                </a:solidFill>
                <a:latin typeface="Lato"/>
                <a:ea typeface="Lato"/>
                <a:cs typeface="Lato"/>
                <a:sym typeface="Lato"/>
              </a:rPr>
              <a:t>8 oz. </a:t>
            </a:r>
            <a:endParaRPr sz="1200">
              <a:solidFill>
                <a:schemeClr val="dk2"/>
              </a:solidFill>
              <a:latin typeface="Lato"/>
              <a:ea typeface="Lato"/>
              <a:cs typeface="Lato"/>
              <a:sym typeface="Lato"/>
            </a:endParaRPr>
          </a:p>
          <a:p>
            <a:pPr indent="0" lvl="0" marL="0" rtl="0" algn="l">
              <a:spcBef>
                <a:spcPts val="300"/>
              </a:spcBef>
              <a:spcAft>
                <a:spcPts val="0"/>
              </a:spcAft>
              <a:buNone/>
            </a:pPr>
            <a:br>
              <a:rPr lang="en-US" sz="1200">
                <a:solidFill>
                  <a:schemeClr val="accent1"/>
                </a:solidFill>
                <a:latin typeface="Lato"/>
                <a:ea typeface="Lato"/>
                <a:cs typeface="Lato"/>
                <a:sym typeface="Lato"/>
              </a:rPr>
            </a:br>
            <a:r>
              <a:rPr lang="en-US" sz="1200">
                <a:solidFill>
                  <a:schemeClr val="accent1"/>
                </a:solidFill>
                <a:latin typeface="Lato"/>
                <a:ea typeface="Lato"/>
                <a:cs typeface="Lato"/>
                <a:sym typeface="Lato"/>
              </a:rPr>
              <a:t>Pineapple Tidbits (½ c.)</a:t>
            </a:r>
            <a:endParaRPr sz="1200">
              <a:solidFill>
                <a:schemeClr val="dk2"/>
              </a:solidFill>
              <a:latin typeface="Lato"/>
              <a:ea typeface="Lato"/>
              <a:cs typeface="Lato"/>
              <a:sym typeface="Lato"/>
            </a:endParaRPr>
          </a:p>
        </p:txBody>
      </p:sp>
      <p:sp>
        <p:nvSpPr>
          <p:cNvPr id="213" name="Google Shape;213;p22"/>
          <p:cNvSpPr txBox="1"/>
          <p:nvPr/>
        </p:nvSpPr>
        <p:spPr>
          <a:xfrm>
            <a:off x="2705913" y="2533514"/>
            <a:ext cx="1760400" cy="1923900"/>
          </a:xfrm>
          <a:prstGeom prst="rect">
            <a:avLst/>
          </a:prstGeom>
          <a:noFill/>
          <a:ln>
            <a:noFill/>
          </a:ln>
        </p:spPr>
        <p:txBody>
          <a:bodyPr anchorCtr="0" anchor="t" bIns="91425" lIns="91425" spcFirstLastPara="1" rIns="91425" wrap="square" tIns="91425">
            <a:spAutoFit/>
          </a:bodyPr>
          <a:lstStyle/>
          <a:p>
            <a:pPr indent="0" lvl="0" marL="0" rtl="0" algn="l">
              <a:spcBef>
                <a:spcPts val="300"/>
              </a:spcBef>
              <a:spcAft>
                <a:spcPts val="0"/>
              </a:spcAft>
              <a:buNone/>
            </a:pPr>
            <a:r>
              <a:rPr lang="en-US" sz="1200">
                <a:solidFill>
                  <a:schemeClr val="accent1"/>
                </a:solidFill>
                <a:latin typeface="Lato"/>
                <a:ea typeface="Lato"/>
                <a:cs typeface="Lato"/>
                <a:sym typeface="Lato"/>
              </a:rPr>
              <a:t>Fresh Carrots ¼ c.</a:t>
            </a:r>
            <a:br>
              <a:rPr lang="en-US" sz="1200">
                <a:solidFill>
                  <a:schemeClr val="accent1"/>
                </a:solidFill>
                <a:latin typeface="Lato"/>
                <a:ea typeface="Lato"/>
                <a:cs typeface="Lato"/>
                <a:sym typeface="Lato"/>
              </a:rPr>
            </a:br>
            <a:br>
              <a:rPr lang="en-US" sz="1200">
                <a:solidFill>
                  <a:schemeClr val="accent1"/>
                </a:solidFill>
                <a:latin typeface="Lato"/>
                <a:ea typeface="Lato"/>
                <a:cs typeface="Lato"/>
                <a:sym typeface="Lato"/>
              </a:rPr>
            </a:br>
            <a:r>
              <a:rPr lang="en-US" sz="1200">
                <a:solidFill>
                  <a:schemeClr val="accent1"/>
                </a:solidFill>
                <a:latin typeface="Lato"/>
                <a:ea typeface="Lato"/>
                <a:cs typeface="Lato"/>
                <a:sym typeface="Lato"/>
              </a:rPr>
              <a:t>2 Dinner Rolls </a:t>
            </a:r>
            <a:br>
              <a:rPr lang="en-US" sz="1200">
                <a:solidFill>
                  <a:schemeClr val="accent1"/>
                </a:solidFill>
                <a:latin typeface="Lato"/>
                <a:ea typeface="Lato"/>
                <a:cs typeface="Lato"/>
                <a:sym typeface="Lato"/>
              </a:rPr>
            </a:br>
            <a:r>
              <a:rPr lang="en-US" sz="1200">
                <a:solidFill>
                  <a:schemeClr val="accent1"/>
                </a:solidFill>
                <a:latin typeface="Lato"/>
                <a:ea typeface="Lato"/>
                <a:cs typeface="Lato"/>
                <a:sym typeface="Lato"/>
              </a:rPr>
              <a:t>1 oz. each</a:t>
            </a:r>
            <a:endParaRPr sz="1200">
              <a:solidFill>
                <a:schemeClr val="accent1"/>
              </a:solidFill>
              <a:latin typeface="Lato"/>
              <a:ea typeface="Lato"/>
              <a:cs typeface="Lato"/>
              <a:sym typeface="Lato"/>
            </a:endParaRPr>
          </a:p>
          <a:p>
            <a:pPr indent="0" lvl="0" marL="0" rtl="0" algn="l">
              <a:spcBef>
                <a:spcPts val="300"/>
              </a:spcBef>
              <a:spcAft>
                <a:spcPts val="0"/>
              </a:spcAft>
              <a:buNone/>
            </a:pPr>
            <a:br>
              <a:rPr lang="en-US" sz="1200">
                <a:solidFill>
                  <a:schemeClr val="accent1"/>
                </a:solidFill>
                <a:latin typeface="Lato"/>
                <a:ea typeface="Lato"/>
                <a:cs typeface="Lato"/>
                <a:sym typeface="Lato"/>
              </a:rPr>
            </a:br>
            <a:r>
              <a:rPr lang="en-US" sz="1200">
                <a:solidFill>
                  <a:schemeClr val="accent1"/>
                </a:solidFill>
                <a:latin typeface="Lato"/>
                <a:ea typeface="Lato"/>
                <a:cs typeface="Lato"/>
                <a:sym typeface="Lato"/>
              </a:rPr>
              <a:t>Fresh Apple </a:t>
            </a:r>
            <a:br>
              <a:rPr lang="en-US" sz="1200">
                <a:solidFill>
                  <a:schemeClr val="accent1"/>
                </a:solidFill>
                <a:latin typeface="Lato"/>
                <a:ea typeface="Lato"/>
                <a:cs typeface="Lato"/>
                <a:sym typeface="Lato"/>
              </a:rPr>
            </a:br>
            <a:r>
              <a:rPr lang="en-US" sz="1200">
                <a:solidFill>
                  <a:schemeClr val="accent1"/>
                </a:solidFill>
                <a:latin typeface="Lato"/>
                <a:ea typeface="Lato"/>
                <a:cs typeface="Lato"/>
                <a:sym typeface="Lato"/>
              </a:rPr>
              <a:t>(½ c. equiv.)</a:t>
            </a:r>
            <a:br>
              <a:rPr lang="en-US" sz="1200">
                <a:solidFill>
                  <a:schemeClr val="accent1"/>
                </a:solidFill>
                <a:latin typeface="Lato"/>
                <a:ea typeface="Lato"/>
                <a:cs typeface="Lato"/>
                <a:sym typeface="Lato"/>
              </a:rPr>
            </a:br>
            <a:endParaRPr sz="1200">
              <a:solidFill>
                <a:schemeClr val="accent1"/>
              </a:solidFill>
              <a:latin typeface="Lato"/>
              <a:ea typeface="Lato"/>
              <a:cs typeface="Lato"/>
              <a:sym typeface="Lato"/>
            </a:endParaRPr>
          </a:p>
          <a:p>
            <a:pPr indent="0" lvl="0" marL="0" rtl="0" algn="l">
              <a:spcBef>
                <a:spcPts val="300"/>
              </a:spcBef>
              <a:spcAft>
                <a:spcPts val="0"/>
              </a:spcAft>
              <a:buNone/>
            </a:pPr>
            <a:r>
              <a:t/>
            </a:r>
            <a:endParaRPr sz="1200">
              <a:solidFill>
                <a:schemeClr val="accent1"/>
              </a:solidFill>
              <a:latin typeface="Lato"/>
              <a:ea typeface="Lato"/>
              <a:cs typeface="Lato"/>
              <a:sym typeface="Lato"/>
            </a:endParaRPr>
          </a:p>
        </p:txBody>
      </p:sp>
      <p:sp>
        <p:nvSpPr>
          <p:cNvPr id="214" name="Google Shape;214;p22"/>
          <p:cNvSpPr txBox="1"/>
          <p:nvPr/>
        </p:nvSpPr>
        <p:spPr>
          <a:xfrm>
            <a:off x="933000" y="2141839"/>
            <a:ext cx="1574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100">
                <a:solidFill>
                  <a:schemeClr val="accent1"/>
                </a:solidFill>
                <a:latin typeface="Lato"/>
                <a:ea typeface="Lato"/>
                <a:cs typeface="Lato"/>
                <a:sym typeface="Lato"/>
              </a:rPr>
              <a:t>Menu K-8:</a:t>
            </a:r>
            <a:endParaRPr sz="2000"/>
          </a:p>
        </p:txBody>
      </p:sp>
      <p:sp>
        <p:nvSpPr>
          <p:cNvPr id="215" name="Google Shape;215;p22"/>
          <p:cNvSpPr txBox="1"/>
          <p:nvPr/>
        </p:nvSpPr>
        <p:spPr>
          <a:xfrm>
            <a:off x="6199475" y="3811382"/>
            <a:ext cx="1040700" cy="3294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US" sz="1200">
                <a:solidFill>
                  <a:srgbClr val="2B426F"/>
                </a:solidFill>
                <a:latin typeface="Lato"/>
                <a:ea typeface="Lato"/>
                <a:cs typeface="Lato"/>
                <a:sym typeface="Lato"/>
              </a:rPr>
              <a:t> Apple </a:t>
            </a:r>
            <a:endParaRPr sz="1200">
              <a:solidFill>
                <a:srgbClr val="2B426F"/>
              </a:solidFill>
              <a:latin typeface="Lato"/>
              <a:ea typeface="Lato"/>
              <a:cs typeface="Lato"/>
              <a:sym typeface="Lato"/>
            </a:endParaRPr>
          </a:p>
        </p:txBody>
      </p:sp>
      <p:sp>
        <p:nvSpPr>
          <p:cNvPr id="216" name="Google Shape;216;p22"/>
          <p:cNvSpPr txBox="1"/>
          <p:nvPr/>
        </p:nvSpPr>
        <p:spPr>
          <a:xfrm>
            <a:off x="7406750" y="3811382"/>
            <a:ext cx="1454400" cy="2697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US" sz="1200">
                <a:solidFill>
                  <a:schemeClr val="dk2"/>
                </a:solidFill>
                <a:latin typeface="Lato"/>
                <a:ea typeface="Lato"/>
                <a:cs typeface="Lato"/>
                <a:sym typeface="Lato"/>
              </a:rPr>
              <a:t>1 </a:t>
            </a:r>
            <a:r>
              <a:rPr lang="en-US" sz="1200">
                <a:solidFill>
                  <a:schemeClr val="dk2"/>
                </a:solidFill>
                <a:latin typeface="Lato"/>
                <a:ea typeface="Lato"/>
                <a:cs typeface="Lato"/>
                <a:sym typeface="Lato"/>
              </a:rPr>
              <a:t>Dinner Roll</a:t>
            </a:r>
            <a:endParaRPr sz="1200">
              <a:solidFill>
                <a:schemeClr val="dk2"/>
              </a:solidFill>
              <a:latin typeface="Lato"/>
              <a:ea typeface="Lato"/>
              <a:cs typeface="Lato"/>
              <a:sym typeface="Lato"/>
            </a:endParaRPr>
          </a:p>
        </p:txBody>
      </p:sp>
      <p:sp>
        <p:nvSpPr>
          <p:cNvPr id="217" name="Google Shape;217;p22"/>
          <p:cNvSpPr txBox="1"/>
          <p:nvPr/>
        </p:nvSpPr>
        <p:spPr>
          <a:xfrm>
            <a:off x="4664525" y="3811382"/>
            <a:ext cx="1533900" cy="5079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US" sz="1200">
                <a:solidFill>
                  <a:srgbClr val="2B426F"/>
                </a:solidFill>
                <a:latin typeface="Lato"/>
                <a:ea typeface="Lato"/>
                <a:cs typeface="Lato"/>
                <a:sym typeface="Lato"/>
              </a:rPr>
              <a:t>1 cup Salad Greens</a:t>
            </a:r>
            <a:br>
              <a:rPr lang="en-US" sz="1200">
                <a:solidFill>
                  <a:srgbClr val="2B426F"/>
                </a:solidFill>
                <a:latin typeface="Lato"/>
                <a:ea typeface="Lato"/>
                <a:cs typeface="Lato"/>
                <a:sym typeface="Lato"/>
              </a:rPr>
            </a:br>
            <a:r>
              <a:rPr lang="en-US" sz="1200">
                <a:solidFill>
                  <a:srgbClr val="2B426F"/>
                </a:solidFill>
                <a:latin typeface="Lato"/>
                <a:ea typeface="Lato"/>
                <a:cs typeface="Lato"/>
                <a:sym typeface="Lato"/>
              </a:rPr>
              <a:t>(½ c. vegetable)      </a:t>
            </a:r>
            <a:endParaRPr sz="1200">
              <a:solidFill>
                <a:srgbClr val="2B426F"/>
              </a:solidFill>
              <a:latin typeface="Lato"/>
              <a:ea typeface="Lato"/>
              <a:cs typeface="Lato"/>
              <a:sym typeface="Lato"/>
            </a:endParaRPr>
          </a:p>
        </p:txBody>
      </p:sp>
      <p:sp>
        <p:nvSpPr>
          <p:cNvPr id="218" name="Google Shape;218;p22"/>
          <p:cNvSpPr txBox="1"/>
          <p:nvPr/>
        </p:nvSpPr>
        <p:spPr>
          <a:xfrm>
            <a:off x="4755075" y="3123032"/>
            <a:ext cx="3987000" cy="406800"/>
          </a:xfrm>
          <a:prstGeom prst="rect">
            <a:avLst/>
          </a:prstGeom>
          <a:solidFill>
            <a:srgbClr val="2B426F"/>
          </a:solid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b="1" lang="en-US" sz="1500">
                <a:solidFill>
                  <a:schemeClr val="lt1"/>
                </a:solidFill>
                <a:latin typeface="Lato"/>
                <a:ea typeface="Lato"/>
                <a:cs typeface="Lato"/>
                <a:sym typeface="Lato"/>
              </a:rPr>
              <a:t>Is this a reimbursable meal?</a:t>
            </a:r>
            <a:endParaRPr sz="2400">
              <a:solidFill>
                <a:schemeClr val="lt1"/>
              </a:solidFill>
              <a:latin typeface="Lato"/>
              <a:ea typeface="Lato"/>
              <a:cs typeface="Lato"/>
              <a:sym typeface="Lato"/>
            </a:endParaRPr>
          </a:p>
        </p:txBody>
      </p:sp>
      <p:sp>
        <p:nvSpPr>
          <p:cNvPr id="219" name="Google Shape;219;p22"/>
          <p:cNvSpPr txBox="1"/>
          <p:nvPr/>
        </p:nvSpPr>
        <p:spPr>
          <a:xfrm>
            <a:off x="1004425" y="2271844"/>
            <a:ext cx="3361800" cy="1945200"/>
          </a:xfrm>
          <a:prstGeom prst="rect">
            <a:avLst/>
          </a:prstGeom>
          <a:solidFill>
            <a:srgbClr val="FFC919"/>
          </a:solid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Font typeface="Arial"/>
              <a:buNone/>
            </a:pPr>
            <a:r>
              <a:rPr lang="en-US">
                <a:solidFill>
                  <a:srgbClr val="C00000"/>
                </a:solidFill>
                <a:latin typeface="Lato Black"/>
                <a:ea typeface="Lato Black"/>
                <a:cs typeface="Lato Black"/>
                <a:sym typeface="Lato Black"/>
              </a:rPr>
              <a:t>NO, SALAD GREENS (1 C. = ½ C. CONTRIBUTION) MEETS THE ½ C. FRUIT OR VEGETABLE REQUIREMENT.  HOWEVER, FOR THIS AGE GROUP A FULL COMPONENT OF FRUIT IS 1 C. AND THE APPLE ONLY MEETS ½ CUP. ONE DINNER ROLL (1 OZ.) DOES NOT MEET THE MINIMUM OF 2 OZ. EQUIVALENTS OF GRAINS.</a:t>
            </a:r>
            <a:endParaRPr sz="1300">
              <a:solidFill>
                <a:srgbClr val="C00000"/>
              </a:solidFill>
              <a:latin typeface="Lato Black"/>
              <a:ea typeface="Lato Black"/>
              <a:cs typeface="Lato Black"/>
              <a:sym typeface="Lato Black"/>
            </a:endParaRPr>
          </a:p>
          <a:p>
            <a:pPr indent="0" lvl="0" marL="0" rtl="0" algn="l">
              <a:spcBef>
                <a:spcPts val="0"/>
              </a:spcBef>
              <a:spcAft>
                <a:spcPts val="0"/>
              </a:spcAft>
              <a:buClr>
                <a:schemeClr val="dk1"/>
              </a:buClr>
              <a:buFont typeface="Arial"/>
              <a:buNone/>
            </a:pPr>
            <a:r>
              <a:t/>
            </a:r>
            <a:endParaRPr>
              <a:solidFill>
                <a:schemeClr val="dk1"/>
              </a:solidFill>
              <a:latin typeface="Libre Franklin"/>
              <a:ea typeface="Libre Franklin"/>
              <a:cs typeface="Libre Franklin"/>
              <a:sym typeface="Libre Franklin"/>
            </a:endParaRPr>
          </a:p>
          <a:p>
            <a:pPr indent="0" lvl="0" marL="0" rtl="0" algn="l">
              <a:spcBef>
                <a:spcPts val="200"/>
              </a:spcBef>
              <a:spcAft>
                <a:spcPts val="0"/>
              </a:spcAft>
              <a:buSzPts val="1100"/>
              <a:buNone/>
            </a:pPr>
            <a:r>
              <a:t/>
            </a:r>
            <a:endParaRPr>
              <a:solidFill>
                <a:srgbClr val="00B050"/>
              </a:solidFill>
              <a:latin typeface="Lato Black"/>
              <a:ea typeface="Lato Black"/>
              <a:cs typeface="Lato Black"/>
              <a:sym typeface="Lato Black"/>
            </a:endParaRPr>
          </a:p>
        </p:txBody>
      </p:sp>
      <p:sp>
        <p:nvSpPr>
          <p:cNvPr id="220" name="Google Shape;220;p22"/>
          <p:cNvSpPr txBox="1"/>
          <p:nvPr/>
        </p:nvSpPr>
        <p:spPr>
          <a:xfrm>
            <a:off x="928225" y="1676100"/>
            <a:ext cx="6246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1500">
                <a:solidFill>
                  <a:srgbClr val="C00000"/>
                </a:solidFill>
                <a:latin typeface="Lato"/>
                <a:ea typeface="Lato"/>
                <a:cs typeface="Lato"/>
                <a:sym typeface="Lato"/>
              </a:rPr>
              <a:t>Tricky Scenario! </a:t>
            </a:r>
            <a:r>
              <a:rPr i="1" lang="en-US" sz="1500">
                <a:solidFill>
                  <a:srgbClr val="C00000"/>
                </a:solidFill>
                <a:latin typeface="Lato"/>
                <a:ea typeface="Lato"/>
                <a:cs typeface="Lato"/>
                <a:sym typeface="Lato"/>
              </a:rPr>
              <a:t>Note the selected portion size of vegetables, fruit &amp; grains.</a:t>
            </a:r>
            <a:endParaRPr i="1">
              <a:solidFill>
                <a:srgbClr val="C00000"/>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18"/>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3"/>
          <p:cNvSpPr txBox="1"/>
          <p:nvPr>
            <p:ph type="title"/>
          </p:nvPr>
        </p:nvSpPr>
        <p:spPr>
          <a:xfrm>
            <a:off x="1069127" y="1317925"/>
            <a:ext cx="6825600" cy="4803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accent1"/>
              </a:buClr>
              <a:buSzPts val="3600"/>
              <a:buFont typeface="Arial"/>
              <a:buNone/>
            </a:pPr>
            <a:r>
              <a:rPr b="1" lang="en-US" sz="3600"/>
              <a:t>Identifying Meal Components</a:t>
            </a:r>
            <a:endParaRPr sz="3600"/>
          </a:p>
        </p:txBody>
      </p:sp>
      <p:sp>
        <p:nvSpPr>
          <p:cNvPr id="226" name="Google Shape;226;p23"/>
          <p:cNvSpPr txBox="1"/>
          <p:nvPr>
            <p:ph idx="1" type="body"/>
          </p:nvPr>
        </p:nvSpPr>
        <p:spPr>
          <a:xfrm>
            <a:off x="1069125" y="1790375"/>
            <a:ext cx="7035300" cy="2913300"/>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chemeClr val="accent2"/>
              </a:buClr>
              <a:buSzPts val="1800"/>
              <a:buNone/>
            </a:pPr>
            <a:r>
              <a:rPr lang="en-US" sz="1800"/>
              <a:t>All serving lines must have a method to identify reimbursable meal components near or at the beginning of serving lines. This NSLP regulation can be found in more detail at 7 CFR 210.10(a)(2)</a:t>
            </a:r>
            <a:br>
              <a:rPr lang="en-US" sz="1800"/>
            </a:br>
            <a:r>
              <a:rPr lang="en-US" sz="1800"/>
              <a:t> </a:t>
            </a:r>
            <a:endParaRPr/>
          </a:p>
          <a:p>
            <a:pPr indent="0" lvl="0" marL="0" rtl="0" algn="l">
              <a:spcBef>
                <a:spcPts val="400"/>
              </a:spcBef>
              <a:spcAft>
                <a:spcPts val="0"/>
              </a:spcAft>
              <a:buClr>
                <a:schemeClr val="accent2"/>
              </a:buClr>
              <a:buSzPts val="1800"/>
              <a:buNone/>
            </a:pPr>
            <a:r>
              <a:rPr lang="en-US" sz="1800"/>
              <a:t>Students, cashiers, and meal servers must be able to clearly identify what constitutes a reimbursable meal.  Daily training is encouraged</a:t>
            </a:r>
            <a:br>
              <a:rPr lang="en-US" sz="1800"/>
            </a:br>
            <a:endParaRPr/>
          </a:p>
          <a:p>
            <a:pPr indent="0" lvl="0" marL="0" rtl="0" algn="l">
              <a:spcBef>
                <a:spcPts val="400"/>
              </a:spcBef>
              <a:spcAft>
                <a:spcPts val="0"/>
              </a:spcAft>
              <a:buClr>
                <a:schemeClr val="accent2"/>
              </a:buClr>
              <a:buSzPts val="1800"/>
              <a:buNone/>
            </a:pPr>
            <a:r>
              <a:rPr lang="en-US" sz="1800"/>
              <a:t>Place signage prior to the service line will give the students ample time to make decisions prior to the point of service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4"/>
          <p:cNvSpPr txBox="1"/>
          <p:nvPr>
            <p:ph type="title"/>
          </p:nvPr>
        </p:nvSpPr>
        <p:spPr>
          <a:xfrm>
            <a:off x="992927" y="1165525"/>
            <a:ext cx="6825600" cy="4803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accent1"/>
              </a:buClr>
              <a:buSzPts val="3300"/>
              <a:buFont typeface="Arial"/>
              <a:buNone/>
            </a:pPr>
            <a:r>
              <a:rPr b="1" lang="en-US" sz="3600"/>
              <a:t>Sample Tray K-8</a:t>
            </a:r>
            <a:endParaRPr b="1" sz="3600"/>
          </a:p>
        </p:txBody>
      </p:sp>
      <p:pic>
        <p:nvPicPr>
          <p:cNvPr id="232" name="Google Shape;232;p24"/>
          <p:cNvPicPr preferRelativeResize="0"/>
          <p:nvPr>
            <p:ph idx="1" type="body"/>
          </p:nvPr>
        </p:nvPicPr>
        <p:blipFill rotWithShape="1">
          <a:blip r:embed="rId3">
            <a:alphaModFix/>
          </a:blip>
          <a:srcRect b="0" l="6208" r="6217" t="0"/>
          <a:stretch/>
        </p:blipFill>
        <p:spPr>
          <a:xfrm>
            <a:off x="4631125" y="1604650"/>
            <a:ext cx="3682200" cy="2806500"/>
          </a:xfrm>
          <a:prstGeom prst="rect">
            <a:avLst/>
          </a:prstGeom>
          <a:noFill/>
          <a:ln>
            <a:noFill/>
          </a:ln>
        </p:spPr>
      </p:pic>
      <p:sp>
        <p:nvSpPr>
          <p:cNvPr id="233" name="Google Shape;233;p24"/>
          <p:cNvSpPr txBox="1"/>
          <p:nvPr/>
        </p:nvSpPr>
        <p:spPr>
          <a:xfrm>
            <a:off x="992925" y="1647200"/>
            <a:ext cx="3779700" cy="3032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US" sz="1400">
                <a:solidFill>
                  <a:schemeClr val="dk2"/>
                </a:solidFill>
                <a:latin typeface="Lato"/>
                <a:ea typeface="Lato"/>
                <a:cs typeface="Lato"/>
                <a:sym typeface="Lato"/>
              </a:rPr>
              <a:t>Great training tip</a:t>
            </a:r>
            <a:r>
              <a:rPr lang="en-US" sz="1400">
                <a:solidFill>
                  <a:schemeClr val="dk2"/>
                </a:solidFill>
                <a:latin typeface="Lato"/>
                <a:ea typeface="Lato"/>
                <a:cs typeface="Lato"/>
                <a:sym typeface="Lato"/>
              </a:rPr>
              <a:t>: Prepare a meal tray daily that contains the required components for each grade group. This tray presentation will provide an excellent visual for your students </a:t>
            </a:r>
            <a:endParaRPr sz="1250">
              <a:solidFill>
                <a:srgbClr val="172B4D"/>
              </a:solidFill>
              <a:highlight>
                <a:srgbClr val="FFFFFF"/>
              </a:highlight>
              <a:latin typeface="Lato"/>
              <a:ea typeface="Lato"/>
              <a:cs typeface="Lato"/>
              <a:sym typeface="Lato"/>
            </a:endParaRPr>
          </a:p>
          <a:p>
            <a:pPr indent="0" lvl="0" marL="0" marR="0" rtl="0" algn="l">
              <a:spcBef>
                <a:spcPts val="0"/>
              </a:spcBef>
              <a:spcAft>
                <a:spcPts val="0"/>
              </a:spcAft>
              <a:buNone/>
            </a:pPr>
            <a:r>
              <a:rPr lang="en-US" sz="1400">
                <a:solidFill>
                  <a:schemeClr val="dk2"/>
                </a:solidFill>
                <a:latin typeface="Lato"/>
                <a:ea typeface="Lato"/>
                <a:cs typeface="Lato"/>
                <a:sym typeface="Lato"/>
              </a:rPr>
              <a:t>and the food service professionals who determine if the meal is reimbursable. </a:t>
            </a:r>
            <a:endParaRPr sz="1100"/>
          </a:p>
          <a:p>
            <a:pPr indent="0" lvl="0" marL="0" marR="0" rtl="0" algn="l">
              <a:spcBef>
                <a:spcPts val="0"/>
              </a:spcBef>
              <a:spcAft>
                <a:spcPts val="0"/>
              </a:spcAft>
              <a:buNone/>
            </a:pPr>
            <a:r>
              <a:t/>
            </a:r>
            <a:endParaRPr sz="1400">
              <a:solidFill>
                <a:schemeClr val="dk2"/>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US">
                <a:solidFill>
                  <a:schemeClr val="dk2"/>
                </a:solidFill>
                <a:highlight>
                  <a:srgbClr val="FFFFFF"/>
                </a:highlight>
                <a:latin typeface="Lato"/>
                <a:ea typeface="Lato"/>
                <a:cs typeface="Lato"/>
                <a:sym typeface="Lato"/>
              </a:rPr>
              <a:t>Chicken Nuggets - 2 M/MA</a:t>
            </a:r>
            <a:endParaRPr>
              <a:solidFill>
                <a:schemeClr val="dk2"/>
              </a:solidFill>
              <a:highlight>
                <a:srgbClr val="FFFFFF"/>
              </a:highlight>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US">
                <a:solidFill>
                  <a:schemeClr val="dk2"/>
                </a:solidFill>
                <a:highlight>
                  <a:srgbClr val="FFFFFF"/>
                </a:highlight>
                <a:latin typeface="Lato"/>
                <a:ea typeface="Lato"/>
                <a:cs typeface="Lato"/>
                <a:sym typeface="Lato"/>
              </a:rPr>
              <a:t>Chips - 1 oz. WGR</a:t>
            </a:r>
            <a:endParaRPr>
              <a:solidFill>
                <a:schemeClr val="dk2"/>
              </a:solidFill>
              <a:highlight>
                <a:srgbClr val="FFFFFF"/>
              </a:highlight>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US">
                <a:solidFill>
                  <a:schemeClr val="dk2"/>
                </a:solidFill>
                <a:highlight>
                  <a:srgbClr val="FFFFFF"/>
                </a:highlight>
                <a:latin typeface="Lato"/>
                <a:ea typeface="Lato"/>
                <a:cs typeface="Lato"/>
                <a:sym typeface="Lato"/>
              </a:rPr>
              <a:t>Cowboy Salad - ½ cup</a:t>
            </a:r>
            <a:endParaRPr>
              <a:solidFill>
                <a:schemeClr val="dk2"/>
              </a:solidFill>
              <a:highlight>
                <a:srgbClr val="FFFFFF"/>
              </a:highlight>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US">
                <a:solidFill>
                  <a:schemeClr val="dk2"/>
                </a:solidFill>
                <a:highlight>
                  <a:srgbClr val="FFFFFF"/>
                </a:highlight>
                <a:latin typeface="Lato"/>
                <a:ea typeface="Lato"/>
                <a:cs typeface="Lato"/>
                <a:sym typeface="Lato"/>
              </a:rPr>
              <a:t>Broccoli - ¼ cup</a:t>
            </a:r>
            <a:endParaRPr>
              <a:solidFill>
                <a:schemeClr val="dk2"/>
              </a:solidFill>
              <a:highlight>
                <a:srgbClr val="FFFFFF"/>
              </a:highlight>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US">
                <a:solidFill>
                  <a:schemeClr val="dk2"/>
                </a:solidFill>
                <a:highlight>
                  <a:srgbClr val="FFFFFF"/>
                </a:highlight>
                <a:latin typeface="Lato"/>
                <a:ea typeface="Lato"/>
                <a:cs typeface="Lato"/>
                <a:sym typeface="Lato"/>
              </a:rPr>
              <a:t>Strawberries - ½ cup</a:t>
            </a:r>
            <a:endParaRPr>
              <a:solidFill>
                <a:schemeClr val="dk2"/>
              </a:solidFill>
              <a:highlight>
                <a:srgbClr val="FFFFFF"/>
              </a:highlight>
              <a:latin typeface="Lato"/>
              <a:ea typeface="Lato"/>
              <a:cs typeface="Lato"/>
              <a:sym typeface="Lato"/>
            </a:endParaRPr>
          </a:p>
          <a:p>
            <a:pPr indent="0" lvl="0" marL="0" rtl="0" algn="l">
              <a:lnSpc>
                <a:spcPct val="115000"/>
              </a:lnSpc>
              <a:spcBef>
                <a:spcPts val="0"/>
              </a:spcBef>
              <a:spcAft>
                <a:spcPts val="0"/>
              </a:spcAft>
              <a:buSzPts val="1100"/>
              <a:buNone/>
            </a:pPr>
            <a:r>
              <a:rPr lang="en-US">
                <a:solidFill>
                  <a:schemeClr val="dk2"/>
                </a:solidFill>
                <a:highlight>
                  <a:srgbClr val="FFFFFF"/>
                </a:highlight>
                <a:latin typeface="Lato"/>
                <a:ea typeface="Lato"/>
                <a:cs typeface="Lato"/>
                <a:sym typeface="Lato"/>
              </a:rPr>
              <a:t>Milk - 8 oz.</a:t>
            </a:r>
            <a:endParaRPr>
              <a:solidFill>
                <a:schemeClr val="dk2"/>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5"/>
          <p:cNvSpPr txBox="1"/>
          <p:nvPr>
            <p:ph type="title"/>
          </p:nvPr>
        </p:nvSpPr>
        <p:spPr>
          <a:xfrm>
            <a:off x="1011652" y="1583025"/>
            <a:ext cx="6825600" cy="4803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accent1"/>
              </a:buClr>
              <a:buSzPts val="3300"/>
              <a:buFont typeface="Arial"/>
              <a:buNone/>
            </a:pPr>
            <a:r>
              <a:rPr b="0" lang="en-US" sz="3600">
                <a:latin typeface="Lato Black"/>
                <a:ea typeface="Lato Black"/>
                <a:cs typeface="Lato Black"/>
                <a:sym typeface="Lato Black"/>
              </a:rPr>
              <a:t>T</a:t>
            </a:r>
            <a:r>
              <a:rPr b="0" lang="en-US" sz="3600">
                <a:latin typeface="Lato Black"/>
                <a:ea typeface="Lato Black"/>
                <a:cs typeface="Lato Black"/>
                <a:sym typeface="Lato Black"/>
              </a:rPr>
              <a:t>he 5 Lunch Meal Components</a:t>
            </a:r>
            <a:endParaRPr b="0" sz="3600">
              <a:latin typeface="Lato Black"/>
              <a:ea typeface="Lato Black"/>
              <a:cs typeface="Lato Black"/>
              <a:sym typeface="Lato Black"/>
            </a:endParaRPr>
          </a:p>
        </p:txBody>
      </p:sp>
      <p:sp>
        <p:nvSpPr>
          <p:cNvPr id="239" name="Google Shape;239;p25"/>
          <p:cNvSpPr txBox="1"/>
          <p:nvPr>
            <p:ph type="title"/>
          </p:nvPr>
        </p:nvSpPr>
        <p:spPr>
          <a:xfrm>
            <a:off x="1011652" y="1102725"/>
            <a:ext cx="6825600" cy="4803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accent1"/>
              </a:buClr>
              <a:buSzPts val="3300"/>
              <a:buFont typeface="Arial"/>
              <a:buNone/>
            </a:pPr>
            <a:r>
              <a:rPr lang="en-US">
                <a:solidFill>
                  <a:srgbClr val="39B54A"/>
                </a:solidFill>
              </a:rPr>
              <a:t>EXAMPLE POSTER THAT IDENTIFIES</a:t>
            </a:r>
            <a:endParaRPr sz="3600"/>
          </a:p>
        </p:txBody>
      </p:sp>
      <p:pic>
        <p:nvPicPr>
          <p:cNvPr id="240" name="Google Shape;240;p25"/>
          <p:cNvPicPr preferRelativeResize="0"/>
          <p:nvPr/>
        </p:nvPicPr>
        <p:blipFill>
          <a:blip r:embed="rId3">
            <a:alphaModFix/>
          </a:blip>
          <a:stretch>
            <a:fillRect/>
          </a:stretch>
        </p:blipFill>
        <p:spPr>
          <a:xfrm>
            <a:off x="4241575" y="2100800"/>
            <a:ext cx="2935026" cy="2267974"/>
          </a:xfrm>
          <a:prstGeom prst="rect">
            <a:avLst/>
          </a:prstGeom>
          <a:noFill/>
          <a:ln cap="flat" cmpd="sng" w="9525">
            <a:solidFill>
              <a:srgbClr val="EFEFEF"/>
            </a:solidFill>
            <a:prstDash val="solid"/>
            <a:round/>
            <a:headEnd len="sm" w="sm" type="none"/>
            <a:tailEnd len="sm" w="sm" type="none"/>
          </a:ln>
          <a:effectLst>
            <a:outerShdw blurRad="85725" rotWithShape="0" algn="bl" dir="5400000" dist="57150">
              <a:srgbClr val="000000">
                <a:alpha val="20000"/>
              </a:srgbClr>
            </a:outerShdw>
          </a:effectLst>
        </p:spPr>
      </p:pic>
      <p:pic>
        <p:nvPicPr>
          <p:cNvPr id="241" name="Google Shape;241;p25"/>
          <p:cNvPicPr preferRelativeResize="0"/>
          <p:nvPr/>
        </p:nvPicPr>
        <p:blipFill rotWithShape="1">
          <a:blip r:embed="rId4">
            <a:alphaModFix/>
          </a:blip>
          <a:srcRect b="0" l="0" r="0" t="0"/>
          <a:stretch/>
        </p:blipFill>
        <p:spPr>
          <a:xfrm>
            <a:off x="1129525" y="2100800"/>
            <a:ext cx="2935026" cy="2267974"/>
          </a:xfrm>
          <a:prstGeom prst="rect">
            <a:avLst/>
          </a:prstGeom>
          <a:noFill/>
          <a:ln cap="flat" cmpd="sng" w="9525">
            <a:solidFill>
              <a:srgbClr val="EFEFEF"/>
            </a:solidFill>
            <a:prstDash val="solid"/>
            <a:round/>
            <a:headEnd len="sm" w="sm" type="none"/>
            <a:tailEnd len="sm" w="sm" type="none"/>
          </a:ln>
          <a:effectLst>
            <a:outerShdw blurRad="85725" rotWithShape="0" algn="bl" dist="57150">
              <a:srgbClr val="000000">
                <a:alpha val="2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6"/>
          <p:cNvSpPr/>
          <p:nvPr/>
        </p:nvSpPr>
        <p:spPr>
          <a:xfrm>
            <a:off x="6207400" y="1679950"/>
            <a:ext cx="2936700" cy="2494200"/>
          </a:xfrm>
          <a:prstGeom prst="rect">
            <a:avLst/>
          </a:prstGeom>
          <a:solidFill>
            <a:srgbClr val="39B54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47" name="Google Shape;247;p26"/>
          <p:cNvSpPr txBox="1"/>
          <p:nvPr>
            <p:ph type="title"/>
          </p:nvPr>
        </p:nvSpPr>
        <p:spPr>
          <a:xfrm>
            <a:off x="992927" y="1121050"/>
            <a:ext cx="6825600" cy="4803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accent1"/>
              </a:buClr>
              <a:buSzPts val="2700"/>
              <a:buFont typeface="Arial"/>
              <a:buNone/>
            </a:pPr>
            <a:r>
              <a:rPr b="0" lang="en-US" sz="3600">
                <a:latin typeface="Lato Black"/>
                <a:ea typeface="Lato Black"/>
                <a:cs typeface="Lato Black"/>
                <a:sym typeface="Lato Black"/>
              </a:rPr>
              <a:t>Meal Components</a:t>
            </a:r>
            <a:endParaRPr b="0" sz="3600">
              <a:latin typeface="Lato Black"/>
              <a:ea typeface="Lato Black"/>
              <a:cs typeface="Lato Black"/>
              <a:sym typeface="Lato Black"/>
            </a:endParaRPr>
          </a:p>
        </p:txBody>
      </p:sp>
      <p:pic>
        <p:nvPicPr>
          <p:cNvPr id="248" name="Google Shape;248;p26"/>
          <p:cNvPicPr preferRelativeResize="0"/>
          <p:nvPr/>
        </p:nvPicPr>
        <p:blipFill rotWithShape="1">
          <a:blip r:embed="rId3">
            <a:alphaModFix/>
          </a:blip>
          <a:srcRect b="18170" l="0" r="0" t="7418"/>
          <a:stretch/>
        </p:blipFill>
        <p:spPr>
          <a:xfrm>
            <a:off x="1069125" y="2125400"/>
            <a:ext cx="1371600" cy="804400"/>
          </a:xfrm>
          <a:prstGeom prst="rect">
            <a:avLst/>
          </a:prstGeom>
          <a:noFill/>
          <a:ln>
            <a:noFill/>
          </a:ln>
        </p:spPr>
      </p:pic>
      <p:pic>
        <p:nvPicPr>
          <p:cNvPr id="249" name="Google Shape;249;p26"/>
          <p:cNvPicPr preferRelativeResize="0"/>
          <p:nvPr/>
        </p:nvPicPr>
        <p:blipFill rotWithShape="1">
          <a:blip r:embed="rId4">
            <a:alphaModFix/>
          </a:blip>
          <a:srcRect b="11334" l="0" r="0" t="6170"/>
          <a:stretch/>
        </p:blipFill>
        <p:spPr>
          <a:xfrm>
            <a:off x="2958050" y="2125400"/>
            <a:ext cx="1298324" cy="804400"/>
          </a:xfrm>
          <a:prstGeom prst="rect">
            <a:avLst/>
          </a:prstGeom>
          <a:noFill/>
          <a:ln>
            <a:noFill/>
          </a:ln>
        </p:spPr>
      </p:pic>
      <p:pic>
        <p:nvPicPr>
          <p:cNvPr id="250" name="Google Shape;250;p26"/>
          <p:cNvPicPr preferRelativeResize="0"/>
          <p:nvPr/>
        </p:nvPicPr>
        <p:blipFill rotWithShape="1">
          <a:blip r:embed="rId5">
            <a:alphaModFix/>
          </a:blip>
          <a:srcRect b="56" l="-1350" r="1290" t="18681"/>
          <a:stretch/>
        </p:blipFill>
        <p:spPr>
          <a:xfrm flipH="1" rot="10800000">
            <a:off x="4617000" y="2125400"/>
            <a:ext cx="1372450" cy="805725"/>
          </a:xfrm>
          <a:prstGeom prst="rect">
            <a:avLst/>
          </a:prstGeom>
          <a:noFill/>
          <a:ln>
            <a:noFill/>
          </a:ln>
        </p:spPr>
      </p:pic>
      <p:pic>
        <p:nvPicPr>
          <p:cNvPr id="251" name="Google Shape;251;p26"/>
          <p:cNvPicPr preferRelativeResize="0"/>
          <p:nvPr/>
        </p:nvPicPr>
        <p:blipFill rotWithShape="1">
          <a:blip r:embed="rId6">
            <a:alphaModFix/>
          </a:blip>
          <a:srcRect b="24259" l="3236" r="3236" t="31784"/>
          <a:stretch/>
        </p:blipFill>
        <p:spPr>
          <a:xfrm>
            <a:off x="4652000" y="3369750"/>
            <a:ext cx="1335526" cy="804400"/>
          </a:xfrm>
          <a:prstGeom prst="rect">
            <a:avLst/>
          </a:prstGeom>
          <a:noFill/>
          <a:ln>
            <a:noFill/>
          </a:ln>
        </p:spPr>
      </p:pic>
      <p:pic>
        <p:nvPicPr>
          <p:cNvPr id="252" name="Google Shape;252;p26"/>
          <p:cNvPicPr preferRelativeResize="0"/>
          <p:nvPr/>
        </p:nvPicPr>
        <p:blipFill rotWithShape="1">
          <a:blip r:embed="rId7">
            <a:alphaModFix/>
          </a:blip>
          <a:srcRect b="22783" l="0" r="0" t="10907"/>
          <a:stretch/>
        </p:blipFill>
        <p:spPr>
          <a:xfrm>
            <a:off x="2980475" y="3369750"/>
            <a:ext cx="1298300" cy="804400"/>
          </a:xfrm>
          <a:prstGeom prst="rect">
            <a:avLst/>
          </a:prstGeom>
          <a:noFill/>
          <a:ln>
            <a:noFill/>
          </a:ln>
        </p:spPr>
      </p:pic>
      <p:pic>
        <p:nvPicPr>
          <p:cNvPr id="253" name="Google Shape;253;p26"/>
          <p:cNvPicPr preferRelativeResize="0"/>
          <p:nvPr/>
        </p:nvPicPr>
        <p:blipFill rotWithShape="1">
          <a:blip r:embed="rId8">
            <a:alphaModFix/>
          </a:blip>
          <a:srcRect b="15358" l="8971" r="23823" t="25546"/>
          <a:stretch/>
        </p:blipFill>
        <p:spPr>
          <a:xfrm>
            <a:off x="1069125" y="3369752"/>
            <a:ext cx="1371600" cy="804400"/>
          </a:xfrm>
          <a:prstGeom prst="rect">
            <a:avLst/>
          </a:prstGeom>
          <a:noFill/>
          <a:ln>
            <a:noFill/>
          </a:ln>
        </p:spPr>
      </p:pic>
      <p:sp>
        <p:nvSpPr>
          <p:cNvPr id="254" name="Google Shape;254;p26"/>
          <p:cNvSpPr txBox="1"/>
          <p:nvPr/>
        </p:nvSpPr>
        <p:spPr>
          <a:xfrm>
            <a:off x="980650" y="1523450"/>
            <a:ext cx="5162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accent1"/>
                </a:solidFill>
                <a:latin typeface="Lato"/>
                <a:ea typeface="Lato"/>
                <a:cs typeface="Lato"/>
                <a:sym typeface="Lato"/>
              </a:rPr>
              <a:t>Each daily meal needs to be broken down into components so students understand what constitutes a reimbursable meal.</a:t>
            </a:r>
            <a:endParaRPr sz="1300"/>
          </a:p>
        </p:txBody>
      </p:sp>
      <p:sp>
        <p:nvSpPr>
          <p:cNvPr id="255" name="Google Shape;255;p26"/>
          <p:cNvSpPr txBox="1"/>
          <p:nvPr/>
        </p:nvSpPr>
        <p:spPr>
          <a:xfrm>
            <a:off x="6741575" y="2320200"/>
            <a:ext cx="2040900" cy="13491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300"/>
              </a:spcBef>
              <a:spcAft>
                <a:spcPts val="0"/>
              </a:spcAft>
              <a:buNone/>
            </a:pPr>
            <a:r>
              <a:rPr i="1" lang="en-US" sz="1700">
                <a:solidFill>
                  <a:schemeClr val="lt1"/>
                </a:solidFill>
                <a:latin typeface="Lato Black"/>
                <a:ea typeface="Lato Black"/>
                <a:cs typeface="Lato Black"/>
                <a:sym typeface="Lato Black"/>
              </a:rPr>
              <a:t>Pick 3 Components.</a:t>
            </a:r>
            <a:r>
              <a:rPr i="1" lang="en-US" sz="1700">
                <a:solidFill>
                  <a:schemeClr val="lt1"/>
                </a:solidFill>
                <a:latin typeface="Lato"/>
                <a:ea typeface="Lato"/>
                <a:cs typeface="Lato"/>
                <a:sym typeface="Lato"/>
              </a:rPr>
              <a:t> One </a:t>
            </a:r>
            <a:r>
              <a:rPr i="1" lang="en-US" sz="1700" u="sng">
                <a:solidFill>
                  <a:schemeClr val="lt1"/>
                </a:solidFill>
                <a:latin typeface="Lato"/>
                <a:ea typeface="Lato"/>
                <a:cs typeface="Lato"/>
                <a:sym typeface="Lato"/>
              </a:rPr>
              <a:t>MUST</a:t>
            </a:r>
            <a:r>
              <a:rPr i="1" lang="en-US" sz="1700">
                <a:solidFill>
                  <a:schemeClr val="lt1"/>
                </a:solidFill>
                <a:latin typeface="Lato"/>
                <a:ea typeface="Lato"/>
                <a:cs typeface="Lato"/>
                <a:sym typeface="Lato"/>
              </a:rPr>
              <a:t> be ½ c. Fruit </a:t>
            </a:r>
            <a:r>
              <a:rPr i="1" lang="en-US" sz="1300">
                <a:solidFill>
                  <a:schemeClr val="lt1"/>
                </a:solidFill>
                <a:latin typeface="Lato Black"/>
                <a:ea typeface="Lato Black"/>
                <a:cs typeface="Lato Black"/>
                <a:sym typeface="Lato Black"/>
              </a:rPr>
              <a:t>OR</a:t>
            </a:r>
            <a:r>
              <a:rPr i="1" lang="en-US" sz="1700">
                <a:solidFill>
                  <a:schemeClr val="lt1"/>
                </a:solidFill>
                <a:latin typeface="Lato"/>
                <a:ea typeface="Lato"/>
                <a:cs typeface="Lato"/>
                <a:sym typeface="Lato"/>
              </a:rPr>
              <a:t> Vegetable </a:t>
            </a:r>
            <a:r>
              <a:rPr i="1" lang="en-US" sz="1300">
                <a:solidFill>
                  <a:schemeClr val="lt1"/>
                </a:solidFill>
                <a:latin typeface="Lato Black"/>
                <a:ea typeface="Lato Black"/>
                <a:cs typeface="Lato Black"/>
                <a:sym typeface="Lato Black"/>
              </a:rPr>
              <a:t>OR</a:t>
            </a:r>
            <a:r>
              <a:rPr i="1" lang="en-US" sz="1700">
                <a:solidFill>
                  <a:schemeClr val="lt1"/>
                </a:solidFill>
                <a:latin typeface="Lato"/>
                <a:ea typeface="Lato"/>
                <a:cs typeface="Lato"/>
                <a:sym typeface="Lato"/>
              </a:rPr>
              <a:t> Both.</a:t>
            </a:r>
            <a:endParaRPr i="1" sz="1700">
              <a:solidFill>
                <a:schemeClr val="lt1"/>
              </a:solidFill>
              <a:latin typeface="Lato"/>
              <a:ea typeface="Lato"/>
              <a:cs typeface="Lato"/>
              <a:sym typeface="Lato"/>
            </a:endParaRPr>
          </a:p>
        </p:txBody>
      </p:sp>
      <p:sp>
        <p:nvSpPr>
          <p:cNvPr id="256" name="Google Shape;256;p26"/>
          <p:cNvSpPr txBox="1"/>
          <p:nvPr/>
        </p:nvSpPr>
        <p:spPr>
          <a:xfrm>
            <a:off x="1001125" y="2849825"/>
            <a:ext cx="1661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900">
                <a:solidFill>
                  <a:schemeClr val="accent1"/>
                </a:solidFill>
                <a:latin typeface="Lato"/>
                <a:ea typeface="Lato"/>
                <a:cs typeface="Lato"/>
                <a:sym typeface="Lato"/>
              </a:rPr>
              <a:t>Grilled Chicken Breast 2 oz</a:t>
            </a:r>
            <a:endParaRPr sz="900">
              <a:solidFill>
                <a:schemeClr val="accent1"/>
              </a:solidFill>
              <a:latin typeface="Lato"/>
              <a:ea typeface="Lato"/>
              <a:cs typeface="Lato"/>
              <a:sym typeface="Lato"/>
            </a:endParaRPr>
          </a:p>
          <a:p>
            <a:pPr indent="0" lvl="0" marL="0" rtl="0" algn="l">
              <a:spcBef>
                <a:spcPts val="0"/>
              </a:spcBef>
              <a:spcAft>
                <a:spcPts val="0"/>
              </a:spcAft>
              <a:buNone/>
            </a:pPr>
            <a:r>
              <a:rPr lang="en-US" sz="900">
                <a:solidFill>
                  <a:schemeClr val="accent1"/>
                </a:solidFill>
                <a:latin typeface="Lato"/>
                <a:ea typeface="Lato"/>
                <a:cs typeface="Lato"/>
                <a:sym typeface="Lato"/>
              </a:rPr>
              <a:t>1 Component</a:t>
            </a:r>
            <a:endParaRPr/>
          </a:p>
        </p:txBody>
      </p:sp>
      <p:sp>
        <p:nvSpPr>
          <p:cNvPr id="257" name="Google Shape;257;p26"/>
          <p:cNvSpPr txBox="1"/>
          <p:nvPr/>
        </p:nvSpPr>
        <p:spPr>
          <a:xfrm>
            <a:off x="2865575" y="2849825"/>
            <a:ext cx="1428000" cy="4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00">
                <a:solidFill>
                  <a:schemeClr val="accent1"/>
                </a:solidFill>
                <a:latin typeface="Lato"/>
                <a:ea typeface="Lato"/>
                <a:cs typeface="Lato"/>
                <a:sym typeface="Lato"/>
              </a:rPr>
              <a:t>Cowboy Salad ½ c.</a:t>
            </a:r>
            <a:endParaRPr sz="900">
              <a:solidFill>
                <a:schemeClr val="accent1"/>
              </a:solidFill>
              <a:latin typeface="Lato"/>
              <a:ea typeface="Lato"/>
              <a:cs typeface="Lato"/>
              <a:sym typeface="Lato"/>
            </a:endParaRPr>
          </a:p>
          <a:p>
            <a:pPr indent="0" lvl="0" marL="0" rtl="0" algn="l">
              <a:spcBef>
                <a:spcPts val="0"/>
              </a:spcBef>
              <a:spcAft>
                <a:spcPts val="0"/>
              </a:spcAft>
              <a:buNone/>
            </a:pPr>
            <a:r>
              <a:rPr lang="en-US" sz="900">
                <a:solidFill>
                  <a:schemeClr val="accent1"/>
                </a:solidFill>
                <a:latin typeface="Lato"/>
                <a:ea typeface="Lato"/>
                <a:cs typeface="Lato"/>
                <a:sym typeface="Lato"/>
              </a:rPr>
              <a:t>1 Component  </a:t>
            </a:r>
            <a:r>
              <a:rPr lang="en-US" sz="900">
                <a:solidFill>
                  <a:schemeClr val="accent1"/>
                </a:solidFill>
                <a:latin typeface="Lato"/>
                <a:ea typeface="Lato"/>
                <a:cs typeface="Lato"/>
                <a:sym typeface="Lato"/>
              </a:rPr>
              <a:t> </a:t>
            </a:r>
            <a:endParaRPr/>
          </a:p>
        </p:txBody>
      </p:sp>
      <p:sp>
        <p:nvSpPr>
          <p:cNvPr id="258" name="Google Shape;258;p26"/>
          <p:cNvSpPr txBox="1"/>
          <p:nvPr/>
        </p:nvSpPr>
        <p:spPr>
          <a:xfrm>
            <a:off x="4551900" y="2849825"/>
            <a:ext cx="300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900">
                <a:solidFill>
                  <a:schemeClr val="accent1"/>
                </a:solidFill>
                <a:latin typeface="Lato"/>
                <a:ea typeface="Lato"/>
                <a:cs typeface="Lato"/>
                <a:sym typeface="Lato"/>
              </a:rPr>
              <a:t>Salad Greens 1 c.</a:t>
            </a:r>
            <a:endParaRPr sz="900">
              <a:solidFill>
                <a:schemeClr val="accent1"/>
              </a:solidFill>
              <a:latin typeface="Lato"/>
              <a:ea typeface="Lato"/>
              <a:cs typeface="Lato"/>
              <a:sym typeface="Lato"/>
            </a:endParaRPr>
          </a:p>
          <a:p>
            <a:pPr indent="0" lvl="0" marL="0" rtl="0" algn="l">
              <a:spcBef>
                <a:spcPts val="0"/>
              </a:spcBef>
              <a:spcAft>
                <a:spcPts val="0"/>
              </a:spcAft>
              <a:buNone/>
            </a:pPr>
            <a:r>
              <a:rPr lang="en-US" sz="900">
                <a:solidFill>
                  <a:schemeClr val="accent1"/>
                </a:solidFill>
                <a:latin typeface="Lato"/>
                <a:ea typeface="Lato"/>
                <a:cs typeface="Lato"/>
                <a:sym typeface="Lato"/>
              </a:rPr>
              <a:t>1 Component</a:t>
            </a:r>
            <a:endParaRPr sz="900">
              <a:solidFill>
                <a:schemeClr val="accent1"/>
              </a:solidFill>
              <a:latin typeface="Lato"/>
              <a:ea typeface="Lato"/>
              <a:cs typeface="Lato"/>
              <a:sym typeface="Lato"/>
            </a:endParaRPr>
          </a:p>
        </p:txBody>
      </p:sp>
      <p:sp>
        <p:nvSpPr>
          <p:cNvPr id="259" name="Google Shape;259;p26"/>
          <p:cNvSpPr txBox="1"/>
          <p:nvPr/>
        </p:nvSpPr>
        <p:spPr>
          <a:xfrm>
            <a:off x="980650" y="4085750"/>
            <a:ext cx="1776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900">
                <a:solidFill>
                  <a:schemeClr val="accent1"/>
                </a:solidFill>
                <a:latin typeface="Lato"/>
                <a:ea typeface="Lato"/>
                <a:cs typeface="Lato"/>
                <a:sym typeface="Lato"/>
              </a:rPr>
              <a:t>Apple or Sauce</a:t>
            </a:r>
            <a:endParaRPr sz="900">
              <a:solidFill>
                <a:schemeClr val="accent1"/>
              </a:solidFill>
              <a:latin typeface="Lato"/>
              <a:ea typeface="Lato"/>
              <a:cs typeface="Lato"/>
              <a:sym typeface="Lato"/>
            </a:endParaRPr>
          </a:p>
          <a:p>
            <a:pPr indent="0" lvl="0" marL="0" rtl="0" algn="l">
              <a:spcBef>
                <a:spcPts val="0"/>
              </a:spcBef>
              <a:spcAft>
                <a:spcPts val="0"/>
              </a:spcAft>
              <a:buNone/>
            </a:pPr>
            <a:r>
              <a:rPr lang="en-US" sz="900">
                <a:solidFill>
                  <a:schemeClr val="accent1"/>
                </a:solidFill>
                <a:latin typeface="Lato"/>
                <a:ea typeface="Lato"/>
                <a:cs typeface="Lato"/>
                <a:sym typeface="Lato"/>
              </a:rPr>
              <a:t>1 Component   </a:t>
            </a:r>
            <a:r>
              <a:rPr lang="en-US" sz="900">
                <a:solidFill>
                  <a:schemeClr val="accent1"/>
                </a:solidFill>
                <a:latin typeface="Lato"/>
                <a:ea typeface="Lato"/>
                <a:cs typeface="Lato"/>
                <a:sym typeface="Lato"/>
              </a:rPr>
              <a:t>      </a:t>
            </a:r>
            <a:endParaRPr>
              <a:latin typeface="Lato"/>
              <a:ea typeface="Lato"/>
              <a:cs typeface="Lato"/>
              <a:sym typeface="Lato"/>
            </a:endParaRPr>
          </a:p>
        </p:txBody>
      </p:sp>
      <p:sp>
        <p:nvSpPr>
          <p:cNvPr id="260" name="Google Shape;260;p26"/>
          <p:cNvSpPr txBox="1"/>
          <p:nvPr/>
        </p:nvSpPr>
        <p:spPr>
          <a:xfrm>
            <a:off x="2931513" y="4098650"/>
            <a:ext cx="1229700" cy="461700"/>
          </a:xfrm>
          <a:prstGeom prst="rect">
            <a:avLst/>
          </a:prstGeom>
          <a:noFill/>
          <a:ln>
            <a:noFill/>
          </a:ln>
        </p:spPr>
        <p:txBody>
          <a:bodyPr anchorCtr="0" anchor="t" bIns="91425" lIns="91425" spcFirstLastPara="1" rIns="91425" wrap="square" tIns="91425">
            <a:spAutoFit/>
          </a:bodyPr>
          <a:lstStyle/>
          <a:p>
            <a:pPr indent="0" lvl="0" marL="0" rtl="0" algn="l">
              <a:spcBef>
                <a:spcPts val="200"/>
              </a:spcBef>
              <a:spcAft>
                <a:spcPts val="0"/>
              </a:spcAft>
              <a:buNone/>
            </a:pPr>
            <a:r>
              <a:rPr lang="en-US" sz="900">
                <a:solidFill>
                  <a:schemeClr val="accent1"/>
                </a:solidFill>
                <a:latin typeface="Lato"/>
                <a:ea typeface="Lato"/>
                <a:cs typeface="Lato"/>
                <a:sym typeface="Lato"/>
              </a:rPr>
              <a:t>Cilantro Rice ½ c.</a:t>
            </a:r>
            <a:endParaRPr sz="900">
              <a:solidFill>
                <a:schemeClr val="accent1"/>
              </a:solidFill>
              <a:latin typeface="Lato"/>
              <a:ea typeface="Lato"/>
              <a:cs typeface="Lato"/>
              <a:sym typeface="Lato"/>
            </a:endParaRPr>
          </a:p>
          <a:p>
            <a:pPr indent="0" lvl="0" marL="0" rtl="0" algn="l">
              <a:spcBef>
                <a:spcPts val="0"/>
              </a:spcBef>
              <a:spcAft>
                <a:spcPts val="0"/>
              </a:spcAft>
              <a:buNone/>
            </a:pPr>
            <a:r>
              <a:rPr lang="en-US" sz="900">
                <a:solidFill>
                  <a:schemeClr val="accent1"/>
                </a:solidFill>
                <a:latin typeface="Lato"/>
                <a:ea typeface="Lato"/>
                <a:cs typeface="Lato"/>
                <a:sym typeface="Lato"/>
              </a:rPr>
              <a:t>1 Component       </a:t>
            </a:r>
            <a:endParaRPr/>
          </a:p>
        </p:txBody>
      </p:sp>
      <p:sp>
        <p:nvSpPr>
          <p:cNvPr id="261" name="Google Shape;261;p26"/>
          <p:cNvSpPr txBox="1"/>
          <p:nvPr/>
        </p:nvSpPr>
        <p:spPr>
          <a:xfrm>
            <a:off x="4551900" y="4098650"/>
            <a:ext cx="300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900">
                <a:solidFill>
                  <a:schemeClr val="accent1"/>
                </a:solidFill>
                <a:latin typeface="Lato"/>
                <a:ea typeface="Lato"/>
                <a:cs typeface="Lato"/>
                <a:sym typeface="Lato"/>
              </a:rPr>
              <a:t>Milk Variety</a:t>
            </a:r>
            <a:endParaRPr sz="900">
              <a:solidFill>
                <a:schemeClr val="accent1"/>
              </a:solidFill>
              <a:latin typeface="Lato"/>
              <a:ea typeface="Lato"/>
              <a:cs typeface="Lato"/>
              <a:sym typeface="Lato"/>
            </a:endParaRPr>
          </a:p>
          <a:p>
            <a:pPr indent="0" lvl="0" marL="0" rtl="0" algn="l">
              <a:spcBef>
                <a:spcPts val="0"/>
              </a:spcBef>
              <a:spcAft>
                <a:spcPts val="0"/>
              </a:spcAft>
              <a:buNone/>
            </a:pPr>
            <a:r>
              <a:rPr lang="en-US" sz="900">
                <a:solidFill>
                  <a:schemeClr val="accent1"/>
                </a:solidFill>
                <a:latin typeface="Lato"/>
                <a:ea typeface="Lato"/>
                <a:cs typeface="Lato"/>
                <a:sym typeface="Lato"/>
              </a:rPr>
              <a:t>1 Component   </a:t>
            </a:r>
            <a:endParaRPr sz="900">
              <a:solidFill>
                <a:schemeClr val="accent1"/>
              </a:solidFill>
              <a:latin typeface="Lato"/>
              <a:ea typeface="Lato"/>
              <a:cs typeface="Lato"/>
              <a:sym typeface="Lato"/>
            </a:endParaRPr>
          </a:p>
        </p:txBody>
      </p:sp>
      <p:pic>
        <p:nvPicPr>
          <p:cNvPr id="262" name="Google Shape;262;p26"/>
          <p:cNvPicPr preferRelativeResize="0"/>
          <p:nvPr/>
        </p:nvPicPr>
        <p:blipFill rotWithShape="1">
          <a:blip r:embed="rId9">
            <a:alphaModFix/>
          </a:blip>
          <a:srcRect b="12104" l="57977" r="4542" t="55082"/>
          <a:stretch/>
        </p:blipFill>
        <p:spPr>
          <a:xfrm>
            <a:off x="1068275" y="3369750"/>
            <a:ext cx="1372452" cy="804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9"/>
          <p:cNvSpPr txBox="1"/>
          <p:nvPr>
            <p:ph type="title"/>
          </p:nvPr>
        </p:nvSpPr>
        <p:spPr>
          <a:xfrm>
            <a:off x="1069127" y="1442900"/>
            <a:ext cx="6825600" cy="4803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accent1"/>
              </a:buClr>
              <a:buSzPts val="4500"/>
              <a:buFont typeface="Arial"/>
              <a:buNone/>
            </a:pPr>
            <a:r>
              <a:rPr b="0" lang="en-US" sz="3600">
                <a:latin typeface="Lato Black"/>
                <a:ea typeface="Lato Black"/>
                <a:cs typeface="Lato Black"/>
                <a:sym typeface="Lato Black"/>
              </a:rPr>
              <a:t>Why Offer vs. Serve?</a:t>
            </a:r>
            <a:r>
              <a:rPr b="1" lang="en-US" sz="3600"/>
              <a:t> </a:t>
            </a:r>
            <a:endParaRPr sz="3600"/>
          </a:p>
        </p:txBody>
      </p:sp>
      <p:sp>
        <p:nvSpPr>
          <p:cNvPr id="67" name="Google Shape;67;p9"/>
          <p:cNvSpPr txBox="1"/>
          <p:nvPr>
            <p:ph idx="1" type="body"/>
          </p:nvPr>
        </p:nvSpPr>
        <p:spPr>
          <a:xfrm>
            <a:off x="1069127" y="1871000"/>
            <a:ext cx="6825600" cy="2913300"/>
          </a:xfrm>
          <a:prstGeom prst="rect">
            <a:avLst/>
          </a:prstGeom>
          <a:noFill/>
          <a:ln>
            <a:noFill/>
          </a:ln>
        </p:spPr>
        <p:txBody>
          <a:bodyPr anchorCtr="0" anchor="t" bIns="34275" lIns="68575" spcFirstLastPara="1" rIns="68575" wrap="square" tIns="34275">
            <a:normAutofit/>
          </a:bodyPr>
          <a:lstStyle/>
          <a:p>
            <a:pPr indent="-317500" lvl="0" marL="342900" rtl="0" algn="l">
              <a:spcBef>
                <a:spcPts val="0"/>
              </a:spcBef>
              <a:spcAft>
                <a:spcPts val="0"/>
              </a:spcAft>
              <a:buSzPts val="1800"/>
              <a:buFont typeface="Arial"/>
              <a:buChar char="•"/>
            </a:pPr>
            <a:r>
              <a:rPr lang="en-US" sz="1800"/>
              <a:t>Allows the student to select foods they want to eat</a:t>
            </a:r>
            <a:endParaRPr sz="1800"/>
          </a:p>
          <a:p>
            <a:pPr indent="-317500" lvl="0" marL="342900" rtl="0" algn="l">
              <a:spcBef>
                <a:spcPts val="400"/>
              </a:spcBef>
              <a:spcAft>
                <a:spcPts val="0"/>
              </a:spcAft>
              <a:buSzPts val="1800"/>
              <a:buFont typeface="Arial"/>
              <a:buChar char="•"/>
            </a:pPr>
            <a:r>
              <a:rPr lang="en-US" sz="1800"/>
              <a:t>Reduces waste</a:t>
            </a:r>
            <a:endParaRPr sz="1800"/>
          </a:p>
          <a:p>
            <a:pPr indent="-317500" lvl="0" marL="342900" rtl="0" algn="l">
              <a:spcBef>
                <a:spcPts val="400"/>
              </a:spcBef>
              <a:spcAft>
                <a:spcPts val="0"/>
              </a:spcAft>
              <a:buSzPts val="1800"/>
              <a:buFont typeface="Arial"/>
              <a:buChar char="•"/>
            </a:pPr>
            <a:r>
              <a:rPr lang="en-US" sz="1800"/>
              <a:t>Schools will be fiscally responsible by preparing or ordering meals based on student preferences</a:t>
            </a:r>
            <a:endParaRPr sz="1800"/>
          </a:p>
          <a:p>
            <a:pPr indent="-317500" lvl="0" marL="342900" rtl="0" algn="l">
              <a:spcBef>
                <a:spcPts val="400"/>
              </a:spcBef>
              <a:spcAft>
                <a:spcPts val="0"/>
              </a:spcAft>
              <a:buSzPts val="1800"/>
              <a:buFont typeface="Arial"/>
              <a:buChar char="•"/>
            </a:pPr>
            <a:r>
              <a:rPr lang="en-US" sz="1800"/>
              <a:t>Opportunity to learn healthy eating while in the lunchroom or classroom</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7"/>
          <p:cNvSpPr txBox="1"/>
          <p:nvPr>
            <p:ph type="title"/>
          </p:nvPr>
        </p:nvSpPr>
        <p:spPr>
          <a:xfrm>
            <a:off x="722313" y="2419351"/>
            <a:ext cx="7772400" cy="10215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b="0" lang="en-US" sz="7000">
                <a:solidFill>
                  <a:schemeClr val="lt1"/>
                </a:solidFill>
                <a:latin typeface="Lato Black"/>
                <a:ea typeface="Lato Black"/>
                <a:cs typeface="Lato Black"/>
                <a:sym typeface="Lato Black"/>
              </a:rPr>
              <a:t>BREAKFAST</a:t>
            </a:r>
            <a:endParaRPr b="0" sz="7000">
              <a:solidFill>
                <a:schemeClr val="lt1"/>
              </a:solidFill>
              <a:latin typeface="Lato Black"/>
              <a:ea typeface="Lato Black"/>
              <a:cs typeface="Lato Black"/>
              <a:sym typeface="Lato Black"/>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8"/>
          <p:cNvSpPr txBox="1"/>
          <p:nvPr>
            <p:ph type="title"/>
          </p:nvPr>
        </p:nvSpPr>
        <p:spPr>
          <a:xfrm>
            <a:off x="996477" y="1241725"/>
            <a:ext cx="6825600" cy="4803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accent1"/>
              </a:buClr>
              <a:buSzPts val="2700"/>
              <a:buFont typeface="Arial"/>
              <a:buNone/>
            </a:pPr>
            <a:r>
              <a:rPr b="0" lang="en-US" sz="3600">
                <a:latin typeface="Lato Black"/>
                <a:ea typeface="Lato Black"/>
                <a:cs typeface="Lato Black"/>
                <a:sym typeface="Lato Black"/>
              </a:rPr>
              <a:t>Offer vs. Serve At Breakfast</a:t>
            </a:r>
            <a:endParaRPr b="0" sz="3600">
              <a:latin typeface="Lato Black"/>
              <a:ea typeface="Lato Black"/>
              <a:cs typeface="Lato Black"/>
              <a:sym typeface="Lato Black"/>
            </a:endParaRPr>
          </a:p>
        </p:txBody>
      </p:sp>
      <p:sp>
        <p:nvSpPr>
          <p:cNvPr id="274" name="Google Shape;274;p28"/>
          <p:cNvSpPr txBox="1"/>
          <p:nvPr>
            <p:ph idx="1" type="body"/>
          </p:nvPr>
        </p:nvSpPr>
        <p:spPr>
          <a:xfrm>
            <a:off x="1069125" y="2042500"/>
            <a:ext cx="7374300" cy="294900"/>
          </a:xfrm>
          <a:prstGeom prst="rect">
            <a:avLst/>
          </a:prstGeom>
          <a:noFill/>
          <a:ln>
            <a:noFill/>
          </a:ln>
        </p:spPr>
        <p:txBody>
          <a:bodyPr anchorCtr="0" anchor="t" bIns="34275" lIns="68575" spcFirstLastPara="1" rIns="68575" wrap="square" tIns="34275">
            <a:noAutofit/>
          </a:bodyPr>
          <a:lstStyle/>
          <a:p>
            <a:pPr indent="0" lvl="0" marL="0" rtl="0" algn="l">
              <a:spcBef>
                <a:spcPts val="300"/>
              </a:spcBef>
              <a:spcAft>
                <a:spcPts val="0"/>
              </a:spcAft>
              <a:buClr>
                <a:schemeClr val="accent2"/>
              </a:buClr>
              <a:buSzPts val="1500"/>
              <a:buNone/>
            </a:pPr>
            <a:r>
              <a:rPr lang="en-US">
                <a:solidFill>
                  <a:srgbClr val="39B54A"/>
                </a:solidFill>
                <a:latin typeface="Lato Black"/>
                <a:ea typeface="Lato Black"/>
                <a:cs typeface="Lato Black"/>
                <a:sym typeface="Lato Black"/>
              </a:rPr>
              <a:t>MEAL PATTERN FOR BREAKFAST CONSISTS OF THREE FOOD </a:t>
            </a:r>
            <a:r>
              <a:rPr lang="en-US" u="sng">
                <a:solidFill>
                  <a:srgbClr val="39B54A"/>
                </a:solidFill>
                <a:latin typeface="Lato Black"/>
                <a:ea typeface="Lato Black"/>
                <a:cs typeface="Lato Black"/>
                <a:sym typeface="Lato Black"/>
              </a:rPr>
              <a:t>COMPONENTS:</a:t>
            </a:r>
            <a:endParaRPr/>
          </a:p>
        </p:txBody>
      </p:sp>
      <p:sp>
        <p:nvSpPr>
          <p:cNvPr id="275" name="Google Shape;275;p28"/>
          <p:cNvSpPr txBox="1"/>
          <p:nvPr/>
        </p:nvSpPr>
        <p:spPr>
          <a:xfrm>
            <a:off x="992925" y="1556925"/>
            <a:ext cx="71886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1500">
                <a:solidFill>
                  <a:srgbClr val="C00000"/>
                </a:solidFill>
                <a:latin typeface="Lato"/>
                <a:ea typeface="Lato"/>
                <a:cs typeface="Lato"/>
                <a:sym typeface="Lato"/>
              </a:rPr>
              <a:t>Offer vs. Serve at breakfast is </a:t>
            </a:r>
            <a:r>
              <a:rPr i="1" lang="en-US" sz="1500" u="sng">
                <a:solidFill>
                  <a:srgbClr val="C00000"/>
                </a:solidFill>
                <a:latin typeface="Lato"/>
                <a:ea typeface="Lato"/>
                <a:cs typeface="Lato"/>
                <a:sym typeface="Lato"/>
              </a:rPr>
              <a:t>optional</a:t>
            </a:r>
            <a:r>
              <a:rPr i="1" lang="en-US" sz="1500">
                <a:solidFill>
                  <a:srgbClr val="C00000"/>
                </a:solidFill>
                <a:latin typeface="Lato"/>
                <a:ea typeface="Lato"/>
                <a:cs typeface="Lato"/>
                <a:sym typeface="Lato"/>
              </a:rPr>
              <a:t> for all grade levels</a:t>
            </a:r>
            <a:endParaRPr i="1" sz="1500">
              <a:solidFill>
                <a:srgbClr val="C00000"/>
              </a:solidFill>
              <a:latin typeface="Lato"/>
              <a:ea typeface="Lato"/>
              <a:cs typeface="Lato"/>
              <a:sym typeface="Lato"/>
            </a:endParaRPr>
          </a:p>
        </p:txBody>
      </p:sp>
      <p:sp>
        <p:nvSpPr>
          <p:cNvPr id="276" name="Google Shape;276;p28"/>
          <p:cNvSpPr txBox="1"/>
          <p:nvPr/>
        </p:nvSpPr>
        <p:spPr>
          <a:xfrm>
            <a:off x="1069125" y="2289125"/>
            <a:ext cx="1901400" cy="1346700"/>
          </a:xfrm>
          <a:prstGeom prst="rect">
            <a:avLst/>
          </a:prstGeom>
          <a:noFill/>
          <a:ln>
            <a:noFill/>
          </a:ln>
        </p:spPr>
        <p:txBody>
          <a:bodyPr anchorCtr="0" anchor="t" bIns="91425" lIns="91425" spcFirstLastPara="1" rIns="91425" wrap="square" tIns="91425">
            <a:spAutoFit/>
          </a:bodyPr>
          <a:lstStyle/>
          <a:p>
            <a:pPr indent="-260350" lvl="0" marL="254000" rtl="0" algn="l">
              <a:spcBef>
                <a:spcPts val="300"/>
              </a:spcBef>
              <a:spcAft>
                <a:spcPts val="0"/>
              </a:spcAft>
              <a:buClr>
                <a:schemeClr val="accent2"/>
              </a:buClr>
              <a:buSzPts val="1500"/>
              <a:buFont typeface="Arial"/>
              <a:buChar char="•"/>
            </a:pPr>
            <a:r>
              <a:rPr b="1" lang="en-US" sz="1500">
                <a:solidFill>
                  <a:schemeClr val="accent1"/>
                </a:solidFill>
                <a:latin typeface="Lato"/>
                <a:ea typeface="Lato"/>
                <a:cs typeface="Lato"/>
                <a:sym typeface="Lato"/>
              </a:rPr>
              <a:t>Fruits (or vegetables substitution)</a:t>
            </a:r>
            <a:br>
              <a:rPr b="1" lang="en-US" sz="1500">
                <a:solidFill>
                  <a:schemeClr val="accent1"/>
                </a:solidFill>
                <a:latin typeface="Lato"/>
                <a:ea typeface="Lato"/>
                <a:cs typeface="Lato"/>
                <a:sym typeface="Lato"/>
              </a:rPr>
            </a:br>
            <a:endParaRPr sz="1300">
              <a:solidFill>
                <a:schemeClr val="accent1"/>
              </a:solidFill>
              <a:latin typeface="Lato"/>
              <a:ea typeface="Lato"/>
              <a:cs typeface="Lato"/>
              <a:sym typeface="Lato"/>
            </a:endParaRPr>
          </a:p>
          <a:p>
            <a:pPr indent="-260350" lvl="0" marL="254000" rtl="0" algn="l">
              <a:spcBef>
                <a:spcPts val="300"/>
              </a:spcBef>
              <a:spcAft>
                <a:spcPts val="0"/>
              </a:spcAft>
              <a:buClr>
                <a:schemeClr val="accent2"/>
              </a:buClr>
              <a:buSzPts val="1500"/>
              <a:buFont typeface="Arial"/>
              <a:buChar char="•"/>
            </a:pPr>
            <a:r>
              <a:rPr lang="en-US" sz="1500">
                <a:solidFill>
                  <a:schemeClr val="accent1"/>
                </a:solidFill>
                <a:latin typeface="Lato"/>
                <a:ea typeface="Lato"/>
                <a:cs typeface="Lato"/>
                <a:sym typeface="Lato"/>
              </a:rPr>
              <a:t>Milk</a:t>
            </a:r>
            <a:endParaRPr/>
          </a:p>
        </p:txBody>
      </p:sp>
      <p:sp>
        <p:nvSpPr>
          <p:cNvPr id="277" name="Google Shape;277;p28"/>
          <p:cNvSpPr txBox="1"/>
          <p:nvPr/>
        </p:nvSpPr>
        <p:spPr>
          <a:xfrm>
            <a:off x="2857525" y="2289125"/>
            <a:ext cx="5045100" cy="2216400"/>
          </a:xfrm>
          <a:prstGeom prst="rect">
            <a:avLst/>
          </a:prstGeom>
          <a:noFill/>
          <a:ln>
            <a:noFill/>
          </a:ln>
        </p:spPr>
        <p:txBody>
          <a:bodyPr anchorCtr="0" anchor="t" bIns="91425" lIns="91425" spcFirstLastPara="1" rIns="91425" wrap="square" tIns="91425">
            <a:spAutoFit/>
          </a:bodyPr>
          <a:lstStyle/>
          <a:p>
            <a:pPr indent="-260350" lvl="0" marL="254000" rtl="0" algn="l">
              <a:spcBef>
                <a:spcPts val="300"/>
              </a:spcBef>
              <a:spcAft>
                <a:spcPts val="0"/>
              </a:spcAft>
              <a:buClr>
                <a:schemeClr val="accent2"/>
              </a:buClr>
              <a:buSzPts val="1500"/>
              <a:buFont typeface="Arial"/>
              <a:buChar char="•"/>
            </a:pPr>
            <a:r>
              <a:rPr b="1" lang="en-US" sz="1500">
                <a:solidFill>
                  <a:schemeClr val="accent1"/>
                </a:solidFill>
                <a:latin typeface="Lato"/>
                <a:ea typeface="Lato"/>
                <a:cs typeface="Lato"/>
                <a:sym typeface="Lato"/>
              </a:rPr>
              <a:t>Grains (or optional credited meat/meat alternates). </a:t>
            </a:r>
            <a:br>
              <a:rPr lang="en-US" sz="1500">
                <a:solidFill>
                  <a:schemeClr val="accent1"/>
                </a:solidFill>
                <a:latin typeface="Lato"/>
                <a:ea typeface="Lato"/>
                <a:cs typeface="Lato"/>
                <a:sym typeface="Lato"/>
              </a:rPr>
            </a:br>
            <a:r>
              <a:rPr lang="en-US" sz="1300">
                <a:solidFill>
                  <a:schemeClr val="accent1"/>
                </a:solidFill>
                <a:latin typeface="Lato"/>
                <a:ea typeface="Lato"/>
                <a:cs typeface="Lato"/>
                <a:sym typeface="Lato"/>
              </a:rPr>
              <a:t>A school may offer meat/ma in place of grains </a:t>
            </a:r>
            <a:r>
              <a:rPr b="1" lang="en-US" sz="1300">
                <a:solidFill>
                  <a:schemeClr val="accent1"/>
                </a:solidFill>
                <a:latin typeface="Lato"/>
                <a:ea typeface="Lato"/>
                <a:cs typeface="Lato"/>
                <a:sym typeface="Lato"/>
              </a:rPr>
              <a:t>after</a:t>
            </a:r>
            <a:r>
              <a:rPr lang="en-US" sz="1300">
                <a:solidFill>
                  <a:schemeClr val="accent1"/>
                </a:solidFill>
                <a:latin typeface="Lato"/>
                <a:ea typeface="Lato"/>
                <a:cs typeface="Lato"/>
                <a:sym typeface="Lato"/>
              </a:rPr>
              <a:t> the minimum daily grains requirement of 1 oz. for all grade groups is offered. One oz. eq of m/ma may count as one oz. eq of grains to meet the weekly grains component requirement. The student does not have to select the grain item in order for the m/ma to credit as a grain on the students tray.  For instance, if cereal (1 oz. bowl) and yogurt (4 oz.) is offered, the student may select just the yogurt.  The yogurt would be credited as one of the 3 food items.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9"/>
          <p:cNvSpPr txBox="1"/>
          <p:nvPr>
            <p:ph type="title"/>
          </p:nvPr>
        </p:nvSpPr>
        <p:spPr>
          <a:xfrm>
            <a:off x="1069127" y="1501000"/>
            <a:ext cx="6825600" cy="4803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accent1"/>
              </a:buClr>
              <a:buSzPts val="3300"/>
              <a:buFont typeface="Arial"/>
              <a:buNone/>
            </a:pPr>
            <a:r>
              <a:rPr b="0" lang="en-US" sz="3600">
                <a:latin typeface="Lato Black"/>
                <a:ea typeface="Lato Black"/>
                <a:cs typeface="Lato Black"/>
                <a:sym typeface="Lato Black"/>
              </a:rPr>
              <a:t>Grade Groups for Breakfast:</a:t>
            </a:r>
            <a:endParaRPr b="0" sz="3600">
              <a:latin typeface="Lato Black"/>
              <a:ea typeface="Lato Black"/>
              <a:cs typeface="Lato Black"/>
              <a:sym typeface="Lato Black"/>
            </a:endParaRPr>
          </a:p>
        </p:txBody>
      </p:sp>
      <p:sp>
        <p:nvSpPr>
          <p:cNvPr id="283" name="Google Shape;283;p29"/>
          <p:cNvSpPr/>
          <p:nvPr/>
        </p:nvSpPr>
        <p:spPr>
          <a:xfrm>
            <a:off x="1068675" y="2171947"/>
            <a:ext cx="1447800" cy="1447800"/>
          </a:xfrm>
          <a:prstGeom prst="flowChartConnector">
            <a:avLst/>
          </a:prstGeom>
          <a:solidFill>
            <a:srgbClr val="FFC91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84" name="Google Shape;284;p29"/>
          <p:cNvSpPr/>
          <p:nvPr/>
        </p:nvSpPr>
        <p:spPr>
          <a:xfrm>
            <a:off x="3693823" y="2171947"/>
            <a:ext cx="1447800" cy="1447800"/>
          </a:xfrm>
          <a:prstGeom prst="flowChartConnector">
            <a:avLst/>
          </a:prstGeom>
          <a:solidFill>
            <a:srgbClr val="39B54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85" name="Google Shape;285;p29"/>
          <p:cNvSpPr/>
          <p:nvPr/>
        </p:nvSpPr>
        <p:spPr>
          <a:xfrm>
            <a:off x="6318959" y="2171947"/>
            <a:ext cx="1447800" cy="1447800"/>
          </a:xfrm>
          <a:prstGeom prst="flowChartConnector">
            <a:avLst/>
          </a:prstGeom>
          <a:solidFill>
            <a:srgbClr val="2B426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86" name="Google Shape;286;p29"/>
          <p:cNvSpPr txBox="1"/>
          <p:nvPr/>
        </p:nvSpPr>
        <p:spPr>
          <a:xfrm>
            <a:off x="6318950" y="2611422"/>
            <a:ext cx="1447800" cy="787500"/>
          </a:xfrm>
          <a:prstGeom prst="rect">
            <a:avLst/>
          </a:prstGeom>
          <a:noFill/>
          <a:ln>
            <a:noFill/>
          </a:ln>
        </p:spPr>
        <p:txBody>
          <a:bodyPr anchorCtr="0" anchor="t" bIns="91425" lIns="91425" spcFirstLastPara="1" rIns="91425" wrap="square" tIns="91425">
            <a:noAutofit/>
          </a:bodyPr>
          <a:lstStyle/>
          <a:p>
            <a:pPr indent="0" lvl="0" marL="0" rtl="0" algn="ctr">
              <a:spcBef>
                <a:spcPts val="500"/>
              </a:spcBef>
              <a:spcAft>
                <a:spcPts val="0"/>
              </a:spcAft>
              <a:buNone/>
            </a:pPr>
            <a:r>
              <a:rPr lang="en-US" sz="2400">
                <a:solidFill>
                  <a:schemeClr val="lt1"/>
                </a:solidFill>
                <a:latin typeface="Lato Black"/>
                <a:ea typeface="Lato Black"/>
                <a:cs typeface="Lato Black"/>
                <a:sym typeface="Lato Black"/>
              </a:rPr>
              <a:t>9-12</a:t>
            </a:r>
            <a:endParaRPr sz="2400">
              <a:solidFill>
                <a:schemeClr val="lt1"/>
              </a:solidFill>
              <a:latin typeface="Lato Black"/>
              <a:ea typeface="Lato Black"/>
              <a:cs typeface="Lato Black"/>
              <a:sym typeface="Lato Black"/>
            </a:endParaRPr>
          </a:p>
        </p:txBody>
      </p:sp>
      <p:sp>
        <p:nvSpPr>
          <p:cNvPr id="287" name="Google Shape;287;p29"/>
          <p:cNvSpPr txBox="1"/>
          <p:nvPr/>
        </p:nvSpPr>
        <p:spPr>
          <a:xfrm>
            <a:off x="3691050" y="2611422"/>
            <a:ext cx="1447800" cy="642900"/>
          </a:xfrm>
          <a:prstGeom prst="rect">
            <a:avLst/>
          </a:prstGeom>
          <a:noFill/>
          <a:ln>
            <a:noFill/>
          </a:ln>
        </p:spPr>
        <p:txBody>
          <a:bodyPr anchorCtr="0" anchor="t" bIns="91425" lIns="91425" spcFirstLastPara="1" rIns="91425" wrap="square" tIns="91425">
            <a:noAutofit/>
          </a:bodyPr>
          <a:lstStyle/>
          <a:p>
            <a:pPr indent="0" lvl="0" marL="0" rtl="0" algn="ctr">
              <a:spcBef>
                <a:spcPts val="500"/>
              </a:spcBef>
              <a:spcAft>
                <a:spcPts val="0"/>
              </a:spcAft>
              <a:buNone/>
            </a:pPr>
            <a:r>
              <a:rPr lang="en-US" sz="2400">
                <a:solidFill>
                  <a:schemeClr val="lt1"/>
                </a:solidFill>
                <a:latin typeface="Lato Black"/>
                <a:ea typeface="Lato Black"/>
                <a:cs typeface="Lato Black"/>
                <a:sym typeface="Lato Black"/>
              </a:rPr>
              <a:t>6-8</a:t>
            </a:r>
            <a:endParaRPr sz="2400">
              <a:solidFill>
                <a:schemeClr val="lt1"/>
              </a:solidFill>
              <a:latin typeface="Lato Black"/>
              <a:ea typeface="Lato Black"/>
              <a:cs typeface="Lato Black"/>
              <a:sym typeface="Lato Black"/>
            </a:endParaRPr>
          </a:p>
        </p:txBody>
      </p:sp>
      <p:sp>
        <p:nvSpPr>
          <p:cNvPr id="288" name="Google Shape;288;p29"/>
          <p:cNvSpPr txBox="1"/>
          <p:nvPr/>
        </p:nvSpPr>
        <p:spPr>
          <a:xfrm>
            <a:off x="1068675" y="2611422"/>
            <a:ext cx="1447800" cy="747300"/>
          </a:xfrm>
          <a:prstGeom prst="rect">
            <a:avLst/>
          </a:prstGeom>
          <a:noFill/>
          <a:ln>
            <a:noFill/>
          </a:ln>
        </p:spPr>
        <p:txBody>
          <a:bodyPr anchorCtr="0" anchor="t" bIns="91425" lIns="91425" spcFirstLastPara="1" rIns="91425" wrap="square" tIns="91425">
            <a:noAutofit/>
          </a:bodyPr>
          <a:lstStyle/>
          <a:p>
            <a:pPr indent="0" lvl="0" marL="0" rtl="0" algn="ctr">
              <a:spcBef>
                <a:spcPts val="500"/>
              </a:spcBef>
              <a:spcAft>
                <a:spcPts val="0"/>
              </a:spcAft>
              <a:buNone/>
            </a:pPr>
            <a:r>
              <a:rPr lang="en-US" sz="2400">
                <a:solidFill>
                  <a:schemeClr val="lt1"/>
                </a:solidFill>
                <a:latin typeface="Lato Black"/>
                <a:ea typeface="Lato Black"/>
                <a:cs typeface="Lato Black"/>
                <a:sym typeface="Lato Black"/>
              </a:rPr>
              <a:t>K-5</a:t>
            </a:r>
            <a:endParaRPr sz="2400">
              <a:solidFill>
                <a:schemeClr val="lt1"/>
              </a:solidFill>
              <a:latin typeface="Lato Black"/>
              <a:ea typeface="Lato Black"/>
              <a:cs typeface="Lato Black"/>
              <a:sym typeface="Lato Black"/>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0"/>
          <p:cNvSpPr txBox="1"/>
          <p:nvPr>
            <p:ph type="title"/>
          </p:nvPr>
        </p:nvSpPr>
        <p:spPr>
          <a:xfrm>
            <a:off x="1069127" y="1089325"/>
            <a:ext cx="6825600" cy="4803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accent1"/>
              </a:buClr>
              <a:buSzPts val="2700"/>
              <a:buFont typeface="Arial"/>
              <a:buNone/>
            </a:pPr>
            <a:r>
              <a:rPr lang="en-US"/>
              <a:t>Breakfast OVS Menu Planning</a:t>
            </a:r>
            <a:endParaRPr/>
          </a:p>
        </p:txBody>
      </p:sp>
      <p:sp>
        <p:nvSpPr>
          <p:cNvPr id="294" name="Google Shape;294;p30"/>
          <p:cNvSpPr txBox="1"/>
          <p:nvPr>
            <p:ph idx="1" type="body"/>
          </p:nvPr>
        </p:nvSpPr>
        <p:spPr>
          <a:xfrm>
            <a:off x="1069125" y="1637975"/>
            <a:ext cx="5928000" cy="2913300"/>
          </a:xfrm>
          <a:prstGeom prst="rect">
            <a:avLst/>
          </a:prstGeom>
          <a:noFill/>
          <a:ln>
            <a:noFill/>
          </a:ln>
        </p:spPr>
        <p:txBody>
          <a:bodyPr anchorCtr="0" anchor="t" bIns="34275" lIns="68575" spcFirstLastPara="1" rIns="68575" wrap="square" tIns="34275">
            <a:noAutofit/>
          </a:bodyPr>
          <a:lstStyle/>
          <a:p>
            <a:pPr indent="-247650" lvl="0" marL="254000" rtl="0" algn="l">
              <a:spcBef>
                <a:spcPts val="0"/>
              </a:spcBef>
              <a:spcAft>
                <a:spcPts val="0"/>
              </a:spcAft>
              <a:buSzPts val="1500"/>
              <a:buFont typeface="Arial"/>
              <a:buChar char="•"/>
            </a:pPr>
            <a:r>
              <a:rPr lang="en-US"/>
              <a:t>At least 4 food items must be offered</a:t>
            </a:r>
            <a:endParaRPr/>
          </a:p>
          <a:p>
            <a:pPr indent="-247650" lvl="0" marL="254000" rtl="0" algn="l">
              <a:spcBef>
                <a:spcPts val="300"/>
              </a:spcBef>
              <a:spcAft>
                <a:spcPts val="0"/>
              </a:spcAft>
              <a:buSzPts val="1500"/>
              <a:buFont typeface="Arial"/>
              <a:buChar char="•"/>
            </a:pPr>
            <a:r>
              <a:rPr lang="en-US"/>
              <a:t>All students, at any grade level, must select at least 3 food items</a:t>
            </a:r>
            <a:endParaRPr/>
          </a:p>
          <a:p>
            <a:pPr indent="-247650" lvl="0" marL="254000" rtl="0" algn="l">
              <a:spcBef>
                <a:spcPts val="300"/>
              </a:spcBef>
              <a:spcAft>
                <a:spcPts val="0"/>
              </a:spcAft>
              <a:buSzPts val="1500"/>
              <a:buFont typeface="Arial"/>
              <a:buChar char="•"/>
            </a:pPr>
            <a:r>
              <a:rPr lang="en-US"/>
              <a:t>If a grain or meat/ma is selected it must be the daily minimum required amount</a:t>
            </a:r>
            <a:endParaRPr/>
          </a:p>
          <a:p>
            <a:pPr indent="-247650" lvl="0" marL="254000" rtl="0" algn="l">
              <a:spcBef>
                <a:spcPts val="300"/>
              </a:spcBef>
              <a:spcAft>
                <a:spcPts val="0"/>
              </a:spcAft>
              <a:buSzPts val="1500"/>
              <a:buFont typeface="Arial"/>
              <a:buChar char="•"/>
            </a:pPr>
            <a:r>
              <a:rPr b="1" lang="en-US"/>
              <a:t>*Daily grain or meat/ma minimum requirement for </a:t>
            </a:r>
            <a:r>
              <a:rPr b="1" lang="en-US" u="sng"/>
              <a:t>all</a:t>
            </a:r>
            <a:r>
              <a:rPr b="1" lang="en-US"/>
              <a:t> age groups is one ounce equivalent.  Meat/ma is optional in place of grains </a:t>
            </a:r>
            <a:r>
              <a:rPr b="1" lang="en-US" u="sng"/>
              <a:t>after</a:t>
            </a:r>
            <a:r>
              <a:rPr b="1" lang="en-US"/>
              <a:t> one ounce equivalent of grain has been offered</a:t>
            </a:r>
            <a:endParaRPr/>
          </a:p>
          <a:p>
            <a:pPr indent="0" lvl="0" marL="0" rtl="0" algn="l">
              <a:spcBef>
                <a:spcPts val="300"/>
              </a:spcBef>
              <a:spcAft>
                <a:spcPts val="0"/>
              </a:spcAft>
              <a:buClr>
                <a:schemeClr val="accent2"/>
              </a:buClr>
              <a:buSzPts val="15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1"/>
          <p:cNvSpPr txBox="1"/>
          <p:nvPr>
            <p:ph type="title"/>
          </p:nvPr>
        </p:nvSpPr>
        <p:spPr>
          <a:xfrm>
            <a:off x="1041350" y="1021500"/>
            <a:ext cx="6791100" cy="949500"/>
          </a:xfrm>
          <a:prstGeom prst="rect">
            <a:avLst/>
          </a:prstGeom>
          <a:noFill/>
          <a:ln>
            <a:noFill/>
          </a:ln>
        </p:spPr>
        <p:txBody>
          <a:bodyPr anchorCtr="0" anchor="b" bIns="34275" lIns="68575" spcFirstLastPara="1" rIns="68575" wrap="square" tIns="34275">
            <a:noAutofit/>
          </a:bodyPr>
          <a:lstStyle/>
          <a:p>
            <a:pPr indent="0" lvl="0" marL="0" rtl="0" algn="l">
              <a:lnSpc>
                <a:spcPct val="80000"/>
              </a:lnSpc>
              <a:spcBef>
                <a:spcPts val="0"/>
              </a:spcBef>
              <a:spcAft>
                <a:spcPts val="0"/>
              </a:spcAft>
              <a:buClr>
                <a:schemeClr val="accent1"/>
              </a:buClr>
              <a:buSzPts val="3300"/>
              <a:buFont typeface="Arial"/>
              <a:buNone/>
            </a:pPr>
            <a:r>
              <a:rPr b="0" lang="en-US" sz="3600">
                <a:latin typeface="Lato Black"/>
                <a:ea typeface="Lato Black"/>
                <a:cs typeface="Lato Black"/>
                <a:sym typeface="Lato Black"/>
              </a:rPr>
              <a:t>What is the Difference Between</a:t>
            </a:r>
            <a:r>
              <a:rPr b="1" lang="en-US" sz="3600"/>
              <a:t> </a:t>
            </a:r>
            <a:r>
              <a:rPr lang="en-US">
                <a:solidFill>
                  <a:srgbClr val="39B54A"/>
                </a:solidFill>
              </a:rPr>
              <a:t>FOOD COMPONENT AND FOOD ITEM?</a:t>
            </a:r>
            <a:endParaRPr>
              <a:solidFill>
                <a:srgbClr val="39B54A"/>
              </a:solidFill>
            </a:endParaRPr>
          </a:p>
        </p:txBody>
      </p:sp>
      <p:sp>
        <p:nvSpPr>
          <p:cNvPr id="300" name="Google Shape;300;p31"/>
          <p:cNvSpPr txBox="1"/>
          <p:nvPr>
            <p:ph idx="1" type="body"/>
          </p:nvPr>
        </p:nvSpPr>
        <p:spPr>
          <a:xfrm>
            <a:off x="1041350" y="2242150"/>
            <a:ext cx="2512200" cy="2352300"/>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chemeClr val="accent2"/>
              </a:buClr>
              <a:buSzPts val="2100"/>
              <a:buNone/>
            </a:pPr>
            <a:r>
              <a:rPr lang="en-US" sz="1800"/>
              <a:t>A </a:t>
            </a:r>
            <a:r>
              <a:rPr lang="en-US" sz="1800" u="sng">
                <a:latin typeface="Lato Black"/>
                <a:ea typeface="Lato Black"/>
                <a:cs typeface="Lato Black"/>
                <a:sym typeface="Lato Black"/>
              </a:rPr>
              <a:t>Food Component</a:t>
            </a:r>
            <a:r>
              <a:rPr b="1" lang="en-US" sz="1800"/>
              <a:t> </a:t>
            </a:r>
            <a:r>
              <a:rPr lang="en-US" sz="1800"/>
              <a:t>is one of three food groups that comprise reimbursable breakfast</a:t>
            </a:r>
            <a:endParaRPr sz="1800"/>
          </a:p>
          <a:p>
            <a:pPr indent="0" lvl="0" marL="0" rtl="0" algn="l">
              <a:spcBef>
                <a:spcPts val="400"/>
              </a:spcBef>
              <a:spcAft>
                <a:spcPts val="0"/>
              </a:spcAft>
              <a:buNone/>
            </a:pPr>
            <a:r>
              <a:t/>
            </a:r>
            <a:endParaRPr sz="1800"/>
          </a:p>
        </p:txBody>
      </p:sp>
      <p:sp>
        <p:nvSpPr>
          <p:cNvPr id="301" name="Google Shape;301;p31"/>
          <p:cNvSpPr txBox="1"/>
          <p:nvPr>
            <p:ph idx="2" type="body"/>
          </p:nvPr>
        </p:nvSpPr>
        <p:spPr>
          <a:xfrm>
            <a:off x="3833225" y="2271600"/>
            <a:ext cx="5310900" cy="1870200"/>
          </a:xfrm>
          <a:prstGeom prst="rect">
            <a:avLst/>
          </a:prstGeom>
          <a:solidFill>
            <a:srgbClr val="F3F3F3"/>
          </a:solidFill>
          <a:ln cap="flat" cmpd="sng" w="9525">
            <a:solidFill>
              <a:srgbClr val="EFEFEF"/>
            </a:solidFill>
            <a:prstDash val="solid"/>
            <a:round/>
            <a:headEnd len="sm" w="sm" type="none"/>
            <a:tailEnd len="sm" w="sm" type="none"/>
          </a:ln>
        </p:spPr>
        <p:txBody>
          <a:bodyPr anchorCtr="0" anchor="t" bIns="128000" lIns="274300" spcFirstLastPara="1" rIns="457200" wrap="square" tIns="219450">
            <a:noAutofit/>
          </a:bodyPr>
          <a:lstStyle/>
          <a:p>
            <a:pPr indent="0" lvl="0" marL="0" rtl="0" algn="l">
              <a:spcBef>
                <a:spcPts val="400"/>
              </a:spcBef>
              <a:spcAft>
                <a:spcPts val="0"/>
              </a:spcAft>
              <a:buClr>
                <a:schemeClr val="dk1"/>
              </a:buClr>
              <a:buSzPts val="1100"/>
              <a:buFont typeface="Arial"/>
              <a:buNone/>
            </a:pPr>
            <a:r>
              <a:rPr lang="en-US" sz="1400"/>
              <a:t>Schools must </a:t>
            </a:r>
            <a:r>
              <a:rPr lang="en-US" sz="1400">
                <a:latin typeface="Lato Black"/>
                <a:ea typeface="Lato Black"/>
                <a:cs typeface="Lato Black"/>
                <a:sym typeface="Lato Black"/>
              </a:rPr>
              <a:t>ALWAYS OFFER 3 FOOD COMPONENTS </a:t>
            </a:r>
            <a:r>
              <a:rPr lang="en-US" sz="1400"/>
              <a:t>in at least the minimum daily required quantities</a:t>
            </a:r>
            <a:endParaRPr sz="1400"/>
          </a:p>
        </p:txBody>
      </p:sp>
      <p:sp>
        <p:nvSpPr>
          <p:cNvPr id="302" name="Google Shape;302;p31"/>
          <p:cNvSpPr txBox="1"/>
          <p:nvPr/>
        </p:nvSpPr>
        <p:spPr>
          <a:xfrm>
            <a:off x="4044166" y="3582842"/>
            <a:ext cx="1715400" cy="6156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None/>
            </a:pPr>
            <a:r>
              <a:rPr lang="en-US" sz="1200">
                <a:solidFill>
                  <a:schemeClr val="accent1"/>
                </a:solidFill>
                <a:latin typeface="Lato"/>
                <a:ea typeface="Lato"/>
                <a:cs typeface="Lato"/>
                <a:sym typeface="Lato"/>
              </a:rPr>
              <a:t>Fruits </a:t>
            </a:r>
            <a:br>
              <a:rPr lang="en-US" sz="1200">
                <a:solidFill>
                  <a:schemeClr val="accent1"/>
                </a:solidFill>
                <a:latin typeface="Lato"/>
                <a:ea typeface="Lato"/>
                <a:cs typeface="Lato"/>
                <a:sym typeface="Lato"/>
              </a:rPr>
            </a:br>
            <a:r>
              <a:rPr lang="en-US" sz="1200">
                <a:solidFill>
                  <a:schemeClr val="accent1"/>
                </a:solidFill>
                <a:latin typeface="Lato"/>
                <a:ea typeface="Lato"/>
                <a:cs typeface="Lato"/>
                <a:sym typeface="Lato"/>
              </a:rPr>
              <a:t>(or vegetables)</a:t>
            </a:r>
            <a:endParaRPr sz="1200"/>
          </a:p>
        </p:txBody>
      </p:sp>
      <p:sp>
        <p:nvSpPr>
          <p:cNvPr id="303" name="Google Shape;303;p31"/>
          <p:cNvSpPr txBox="1"/>
          <p:nvPr/>
        </p:nvSpPr>
        <p:spPr>
          <a:xfrm>
            <a:off x="5302591" y="3582842"/>
            <a:ext cx="2117700" cy="4002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None/>
            </a:pPr>
            <a:r>
              <a:rPr lang="en-US" sz="1200">
                <a:solidFill>
                  <a:schemeClr val="accent1"/>
                </a:solidFill>
                <a:latin typeface="Lato"/>
                <a:ea typeface="Lato"/>
                <a:cs typeface="Lato"/>
                <a:sym typeface="Lato"/>
              </a:rPr>
              <a:t>Grains </a:t>
            </a:r>
            <a:br>
              <a:rPr lang="en-US" sz="1200">
                <a:solidFill>
                  <a:schemeClr val="accent1"/>
                </a:solidFill>
                <a:latin typeface="Lato"/>
                <a:ea typeface="Lato"/>
                <a:cs typeface="Lato"/>
                <a:sym typeface="Lato"/>
              </a:rPr>
            </a:br>
            <a:r>
              <a:rPr lang="en-US" sz="1200">
                <a:solidFill>
                  <a:schemeClr val="accent1"/>
                </a:solidFill>
                <a:latin typeface="Lato"/>
                <a:ea typeface="Lato"/>
                <a:cs typeface="Lato"/>
                <a:sym typeface="Lato"/>
              </a:rPr>
              <a:t>(optional meat/ma)</a:t>
            </a:r>
            <a:endParaRPr sz="1200">
              <a:solidFill>
                <a:schemeClr val="accent1"/>
              </a:solidFill>
              <a:latin typeface="Lato"/>
              <a:ea typeface="Lato"/>
              <a:cs typeface="Lato"/>
              <a:sym typeface="Lato"/>
            </a:endParaRPr>
          </a:p>
        </p:txBody>
      </p:sp>
      <p:sp>
        <p:nvSpPr>
          <p:cNvPr id="304" name="Google Shape;304;p31"/>
          <p:cNvSpPr txBox="1"/>
          <p:nvPr/>
        </p:nvSpPr>
        <p:spPr>
          <a:xfrm>
            <a:off x="6861432" y="3582842"/>
            <a:ext cx="1380600" cy="4002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None/>
            </a:pPr>
            <a:r>
              <a:rPr lang="en-US" sz="1200">
                <a:solidFill>
                  <a:schemeClr val="accent1"/>
                </a:solidFill>
                <a:latin typeface="Lato"/>
                <a:ea typeface="Lato"/>
                <a:cs typeface="Lato"/>
                <a:sym typeface="Lato"/>
              </a:rPr>
              <a:t>  Milk</a:t>
            </a:r>
            <a:endParaRPr sz="1200"/>
          </a:p>
        </p:txBody>
      </p:sp>
      <p:pic>
        <p:nvPicPr>
          <p:cNvPr id="305" name="Google Shape;305;p31"/>
          <p:cNvPicPr preferRelativeResize="0"/>
          <p:nvPr/>
        </p:nvPicPr>
        <p:blipFill>
          <a:blip r:embed="rId3">
            <a:alphaModFix/>
          </a:blip>
          <a:stretch>
            <a:fillRect/>
          </a:stretch>
        </p:blipFill>
        <p:spPr>
          <a:xfrm>
            <a:off x="4439751" y="3012450"/>
            <a:ext cx="570400" cy="570400"/>
          </a:xfrm>
          <a:prstGeom prst="rect">
            <a:avLst/>
          </a:prstGeom>
          <a:noFill/>
          <a:ln>
            <a:noFill/>
          </a:ln>
        </p:spPr>
      </p:pic>
      <p:pic>
        <p:nvPicPr>
          <p:cNvPr id="306" name="Google Shape;306;p31"/>
          <p:cNvPicPr preferRelativeResize="0"/>
          <p:nvPr/>
        </p:nvPicPr>
        <p:blipFill>
          <a:blip r:embed="rId4">
            <a:alphaModFix/>
          </a:blip>
          <a:stretch>
            <a:fillRect/>
          </a:stretch>
        </p:blipFill>
        <p:spPr>
          <a:xfrm>
            <a:off x="5420325" y="3100500"/>
            <a:ext cx="534850" cy="534851"/>
          </a:xfrm>
          <a:prstGeom prst="rect">
            <a:avLst/>
          </a:prstGeom>
          <a:noFill/>
          <a:ln>
            <a:noFill/>
          </a:ln>
        </p:spPr>
      </p:pic>
      <p:pic>
        <p:nvPicPr>
          <p:cNvPr id="307" name="Google Shape;307;p31"/>
          <p:cNvPicPr preferRelativeResize="0"/>
          <p:nvPr/>
        </p:nvPicPr>
        <p:blipFill>
          <a:blip r:embed="rId5">
            <a:alphaModFix/>
          </a:blip>
          <a:stretch>
            <a:fillRect/>
          </a:stretch>
        </p:blipFill>
        <p:spPr>
          <a:xfrm rot="-6678692">
            <a:off x="4064312" y="3128741"/>
            <a:ext cx="650821" cy="650821"/>
          </a:xfrm>
          <a:prstGeom prst="rect">
            <a:avLst/>
          </a:prstGeom>
          <a:noFill/>
          <a:ln>
            <a:noFill/>
          </a:ln>
        </p:spPr>
      </p:pic>
      <p:pic>
        <p:nvPicPr>
          <p:cNvPr id="308" name="Google Shape;308;p31"/>
          <p:cNvPicPr preferRelativeResize="0"/>
          <p:nvPr/>
        </p:nvPicPr>
        <p:blipFill>
          <a:blip r:embed="rId6">
            <a:alphaModFix/>
          </a:blip>
          <a:stretch>
            <a:fillRect/>
          </a:stretch>
        </p:blipFill>
        <p:spPr>
          <a:xfrm>
            <a:off x="5827225" y="3118948"/>
            <a:ext cx="670429" cy="670399"/>
          </a:xfrm>
          <a:prstGeom prst="rect">
            <a:avLst/>
          </a:prstGeom>
          <a:noFill/>
          <a:ln>
            <a:noFill/>
          </a:ln>
        </p:spPr>
      </p:pic>
      <p:pic>
        <p:nvPicPr>
          <p:cNvPr id="309" name="Google Shape;309;p31"/>
          <p:cNvPicPr preferRelativeResize="0"/>
          <p:nvPr/>
        </p:nvPicPr>
        <p:blipFill>
          <a:blip r:embed="rId7">
            <a:alphaModFix/>
          </a:blip>
          <a:stretch>
            <a:fillRect/>
          </a:stretch>
        </p:blipFill>
        <p:spPr>
          <a:xfrm>
            <a:off x="7314725" y="3100504"/>
            <a:ext cx="793999" cy="794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2"/>
          <p:cNvSpPr txBox="1"/>
          <p:nvPr>
            <p:ph type="title"/>
          </p:nvPr>
        </p:nvSpPr>
        <p:spPr>
          <a:xfrm>
            <a:off x="1041350" y="1021500"/>
            <a:ext cx="6791100" cy="949500"/>
          </a:xfrm>
          <a:prstGeom prst="rect">
            <a:avLst/>
          </a:prstGeom>
          <a:noFill/>
          <a:ln>
            <a:noFill/>
          </a:ln>
        </p:spPr>
        <p:txBody>
          <a:bodyPr anchorCtr="0" anchor="b" bIns="34275" lIns="68575" spcFirstLastPara="1" rIns="68575" wrap="square" tIns="34275">
            <a:noAutofit/>
          </a:bodyPr>
          <a:lstStyle/>
          <a:p>
            <a:pPr indent="0" lvl="0" marL="0" rtl="0" algn="l">
              <a:lnSpc>
                <a:spcPct val="80000"/>
              </a:lnSpc>
              <a:spcBef>
                <a:spcPts val="0"/>
              </a:spcBef>
              <a:spcAft>
                <a:spcPts val="0"/>
              </a:spcAft>
              <a:buClr>
                <a:schemeClr val="accent1"/>
              </a:buClr>
              <a:buSzPts val="3300"/>
              <a:buFont typeface="Arial"/>
              <a:buNone/>
            </a:pPr>
            <a:r>
              <a:rPr b="0" lang="en-US" sz="3600">
                <a:latin typeface="Lato Black"/>
                <a:ea typeface="Lato Black"/>
                <a:cs typeface="Lato Black"/>
                <a:sym typeface="Lato Black"/>
              </a:rPr>
              <a:t>What is the Difference Between</a:t>
            </a:r>
            <a:r>
              <a:rPr b="1" lang="en-US" sz="3600"/>
              <a:t> </a:t>
            </a:r>
            <a:r>
              <a:rPr lang="en-US">
                <a:solidFill>
                  <a:srgbClr val="39B54A"/>
                </a:solidFill>
              </a:rPr>
              <a:t>FOOD COMPONENT AND FOOD ITEM?</a:t>
            </a:r>
            <a:endParaRPr>
              <a:solidFill>
                <a:srgbClr val="39B54A"/>
              </a:solidFill>
            </a:endParaRPr>
          </a:p>
        </p:txBody>
      </p:sp>
      <p:sp>
        <p:nvSpPr>
          <p:cNvPr id="315" name="Google Shape;315;p32"/>
          <p:cNvSpPr txBox="1"/>
          <p:nvPr>
            <p:ph idx="1" type="body"/>
          </p:nvPr>
        </p:nvSpPr>
        <p:spPr>
          <a:xfrm>
            <a:off x="1041350" y="2242150"/>
            <a:ext cx="2512200" cy="2352300"/>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chemeClr val="accent2"/>
              </a:buClr>
              <a:buSzPts val="2100"/>
              <a:buFont typeface="Arial"/>
              <a:buNone/>
            </a:pPr>
            <a:r>
              <a:rPr lang="en-US" sz="1800"/>
              <a:t>A </a:t>
            </a:r>
            <a:r>
              <a:rPr lang="en-US" sz="1800" u="sng">
                <a:latin typeface="Lato Black"/>
                <a:ea typeface="Lato Black"/>
                <a:cs typeface="Lato Black"/>
                <a:sym typeface="Lato Black"/>
              </a:rPr>
              <a:t>Food Item</a:t>
            </a:r>
            <a:r>
              <a:rPr b="1" lang="en-US" sz="1800"/>
              <a:t> </a:t>
            </a:r>
            <a:r>
              <a:rPr lang="en-US" sz="1800"/>
              <a:t>is a specific food offered within the three food components</a:t>
            </a:r>
            <a:endParaRPr sz="1800"/>
          </a:p>
        </p:txBody>
      </p:sp>
      <p:sp>
        <p:nvSpPr>
          <p:cNvPr id="316" name="Google Shape;316;p32"/>
          <p:cNvSpPr txBox="1"/>
          <p:nvPr>
            <p:ph idx="2" type="body"/>
          </p:nvPr>
        </p:nvSpPr>
        <p:spPr>
          <a:xfrm>
            <a:off x="3833225" y="2271600"/>
            <a:ext cx="5310900" cy="1870200"/>
          </a:xfrm>
          <a:prstGeom prst="rect">
            <a:avLst/>
          </a:prstGeom>
          <a:solidFill>
            <a:srgbClr val="FFC919"/>
          </a:solidFill>
          <a:ln cap="flat" cmpd="sng" w="9525">
            <a:solidFill>
              <a:srgbClr val="EFEFEF"/>
            </a:solidFill>
            <a:prstDash val="solid"/>
            <a:round/>
            <a:headEnd len="sm" w="sm" type="none"/>
            <a:tailEnd len="sm" w="sm" type="none"/>
          </a:ln>
        </p:spPr>
        <p:txBody>
          <a:bodyPr anchorCtr="0" anchor="t" bIns="128000" lIns="274300" spcFirstLastPara="1" rIns="457200" wrap="square" tIns="219450">
            <a:noAutofit/>
          </a:bodyPr>
          <a:lstStyle/>
          <a:p>
            <a:pPr indent="0" lvl="0" marL="0" rtl="0" algn="l">
              <a:spcBef>
                <a:spcPts val="400"/>
              </a:spcBef>
              <a:spcAft>
                <a:spcPts val="0"/>
              </a:spcAft>
              <a:buNone/>
            </a:pPr>
            <a:r>
              <a:rPr lang="en-US" sz="1400"/>
              <a:t>A school </a:t>
            </a:r>
            <a:r>
              <a:rPr lang="en-US" sz="1400">
                <a:latin typeface="Lato Black"/>
                <a:ea typeface="Lato Black"/>
                <a:cs typeface="Lato Black"/>
                <a:sym typeface="Lato Black"/>
              </a:rPr>
              <a:t>MUST OFFER FOR THE PURPOSE OF OVS, AT LEAST FOUR FOOD ITEMS</a:t>
            </a:r>
            <a:r>
              <a:rPr lang="en-US" sz="1400"/>
              <a:t> from the three required food components</a:t>
            </a:r>
            <a:endParaRPr sz="1400"/>
          </a:p>
          <a:p>
            <a:pPr indent="0" lvl="0" marL="0" rtl="0" algn="l">
              <a:spcBef>
                <a:spcPts val="1000"/>
              </a:spcBef>
              <a:spcAft>
                <a:spcPts val="0"/>
              </a:spcAft>
              <a:buClr>
                <a:schemeClr val="accent2"/>
              </a:buClr>
              <a:buSzPts val="2100"/>
              <a:buFont typeface="Arial"/>
              <a:buNone/>
            </a:pPr>
            <a:r>
              <a:rPr lang="en-US" sz="1400">
                <a:latin typeface="Lato Black"/>
                <a:ea typeface="Lato Black"/>
                <a:cs typeface="Lato Black"/>
                <a:sym typeface="Lato Black"/>
              </a:rPr>
              <a:t>THE STUDENT MUST SELECT 3 FOOD ITEMS, INCLUDING AT LEAST ½ CUP FRUIT OR VEGETABLES </a:t>
            </a:r>
            <a:r>
              <a:rPr lang="en-US" sz="1400"/>
              <a:t>for that meal to be reimbursable</a:t>
            </a:r>
            <a:endParaRPr sz="1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3"/>
          <p:cNvSpPr/>
          <p:nvPr/>
        </p:nvSpPr>
        <p:spPr>
          <a:xfrm>
            <a:off x="3967450" y="2259225"/>
            <a:ext cx="5176500" cy="2268000"/>
          </a:xfrm>
          <a:prstGeom prst="rect">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22" name="Google Shape;322;p33"/>
          <p:cNvSpPr txBox="1"/>
          <p:nvPr>
            <p:ph type="title"/>
          </p:nvPr>
        </p:nvSpPr>
        <p:spPr>
          <a:xfrm>
            <a:off x="1069125" y="1181500"/>
            <a:ext cx="7548900" cy="785100"/>
          </a:xfrm>
          <a:prstGeom prst="rect">
            <a:avLst/>
          </a:prstGeom>
          <a:noFill/>
          <a:ln>
            <a:noFill/>
          </a:ln>
        </p:spPr>
        <p:txBody>
          <a:bodyPr anchorCtr="0" anchor="t" bIns="34275" lIns="68575" spcFirstLastPara="1" rIns="68575" wrap="square" tIns="34275">
            <a:normAutofit fontScale="90000"/>
          </a:bodyPr>
          <a:lstStyle/>
          <a:p>
            <a:pPr indent="0" lvl="0" marL="0" rtl="0" algn="l">
              <a:lnSpc>
                <a:spcPct val="80000"/>
              </a:lnSpc>
              <a:spcBef>
                <a:spcPts val="0"/>
              </a:spcBef>
              <a:spcAft>
                <a:spcPts val="0"/>
              </a:spcAft>
              <a:buClr>
                <a:schemeClr val="accent1"/>
              </a:buClr>
              <a:buSzPct val="75000"/>
              <a:buFont typeface="Arial"/>
              <a:buNone/>
            </a:pPr>
            <a:r>
              <a:rPr b="0" lang="en-US" sz="3600">
                <a:latin typeface="Lato Black"/>
                <a:ea typeface="Lato Black"/>
                <a:cs typeface="Lato Black"/>
                <a:sym typeface="Lato Black"/>
              </a:rPr>
              <a:t>Breakfast Offerings Will Change Daily</a:t>
            </a:r>
            <a:br>
              <a:rPr b="1" lang="en-US"/>
            </a:br>
            <a:r>
              <a:rPr lang="en-US" sz="3000">
                <a:solidFill>
                  <a:srgbClr val="39B54A"/>
                </a:solidFill>
              </a:rPr>
              <a:t>STUDENTS MUST BE AWARE OF OFFERINGS</a:t>
            </a:r>
            <a:endParaRPr b="1" sz="3000">
              <a:solidFill>
                <a:srgbClr val="39B54A"/>
              </a:solidFill>
            </a:endParaRPr>
          </a:p>
        </p:txBody>
      </p:sp>
      <p:sp>
        <p:nvSpPr>
          <p:cNvPr id="323" name="Google Shape;323;p33"/>
          <p:cNvSpPr txBox="1"/>
          <p:nvPr>
            <p:ph idx="1" type="body"/>
          </p:nvPr>
        </p:nvSpPr>
        <p:spPr>
          <a:xfrm>
            <a:off x="1069125" y="1874425"/>
            <a:ext cx="6825600" cy="329700"/>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chemeClr val="accent2"/>
              </a:buClr>
              <a:buSzPts val="1800"/>
              <a:buNone/>
            </a:pPr>
            <a:r>
              <a:rPr i="1" lang="en-US">
                <a:solidFill>
                  <a:srgbClr val="C00000"/>
                </a:solidFill>
              </a:rPr>
              <a:t>Sample Poster  - Pictures Provide Excellent Examples!</a:t>
            </a:r>
            <a:endParaRPr sz="1100"/>
          </a:p>
        </p:txBody>
      </p:sp>
      <p:pic>
        <p:nvPicPr>
          <p:cNvPr id="324" name="Google Shape;324;p33"/>
          <p:cNvPicPr preferRelativeResize="0"/>
          <p:nvPr/>
        </p:nvPicPr>
        <p:blipFill rotWithShape="1">
          <a:blip r:embed="rId3">
            <a:alphaModFix/>
          </a:blip>
          <a:srcRect b="19" l="0" r="0" t="19"/>
          <a:stretch/>
        </p:blipFill>
        <p:spPr>
          <a:xfrm>
            <a:off x="1129525" y="2259225"/>
            <a:ext cx="2935025" cy="2267974"/>
          </a:xfrm>
          <a:prstGeom prst="rect">
            <a:avLst/>
          </a:prstGeom>
          <a:noFill/>
          <a:ln cap="flat" cmpd="sng" w="9525">
            <a:solidFill>
              <a:srgbClr val="EFEFEF"/>
            </a:solidFill>
            <a:prstDash val="solid"/>
            <a:round/>
            <a:headEnd len="sm" w="sm" type="none"/>
            <a:tailEnd len="sm" w="sm" type="none"/>
          </a:ln>
          <a:effectLst>
            <a:outerShdw blurRad="85725" rotWithShape="0" algn="bl" dist="57150">
              <a:srgbClr val="000000">
                <a:alpha val="20000"/>
              </a:srgbClr>
            </a:outerShdw>
          </a:effectLst>
        </p:spPr>
      </p:pic>
      <p:pic>
        <p:nvPicPr>
          <p:cNvPr id="325" name="Google Shape;325;p33"/>
          <p:cNvPicPr preferRelativeResize="0"/>
          <p:nvPr/>
        </p:nvPicPr>
        <p:blipFill rotWithShape="1">
          <a:blip r:embed="rId4">
            <a:alphaModFix/>
          </a:blip>
          <a:srcRect b="11856" l="0" r="0" t="2964"/>
          <a:stretch/>
        </p:blipFill>
        <p:spPr>
          <a:xfrm>
            <a:off x="6319788" y="2597138"/>
            <a:ext cx="944712" cy="721939"/>
          </a:xfrm>
          <a:prstGeom prst="rect">
            <a:avLst/>
          </a:prstGeom>
          <a:noFill/>
          <a:ln>
            <a:noFill/>
          </a:ln>
        </p:spPr>
      </p:pic>
      <p:pic>
        <p:nvPicPr>
          <p:cNvPr id="326" name="Google Shape;326;p33"/>
          <p:cNvPicPr preferRelativeResize="0"/>
          <p:nvPr/>
        </p:nvPicPr>
        <p:blipFill rotWithShape="1">
          <a:blip r:embed="rId5">
            <a:alphaModFix/>
          </a:blip>
          <a:srcRect b="12656" l="0" r="0" t="3968"/>
          <a:stretch/>
        </p:blipFill>
        <p:spPr>
          <a:xfrm>
            <a:off x="5245873" y="3527268"/>
            <a:ext cx="1037254" cy="721939"/>
          </a:xfrm>
          <a:prstGeom prst="rect">
            <a:avLst/>
          </a:prstGeom>
          <a:noFill/>
          <a:ln>
            <a:noFill/>
          </a:ln>
        </p:spPr>
      </p:pic>
      <p:pic>
        <p:nvPicPr>
          <p:cNvPr id="327" name="Google Shape;327;p33"/>
          <p:cNvPicPr preferRelativeResize="0"/>
          <p:nvPr/>
        </p:nvPicPr>
        <p:blipFill rotWithShape="1">
          <a:blip r:embed="rId6">
            <a:alphaModFix/>
          </a:blip>
          <a:srcRect b="11130" l="0" r="2987" t="6727"/>
          <a:stretch/>
        </p:blipFill>
        <p:spPr>
          <a:xfrm>
            <a:off x="4264500" y="3527247"/>
            <a:ext cx="944714" cy="721939"/>
          </a:xfrm>
          <a:prstGeom prst="rect">
            <a:avLst/>
          </a:prstGeom>
          <a:noFill/>
          <a:ln>
            <a:noFill/>
          </a:ln>
        </p:spPr>
      </p:pic>
      <p:pic>
        <p:nvPicPr>
          <p:cNvPr id="328" name="Google Shape;328;p33"/>
          <p:cNvPicPr preferRelativeResize="0"/>
          <p:nvPr/>
        </p:nvPicPr>
        <p:blipFill rotWithShape="1">
          <a:blip r:embed="rId7">
            <a:alphaModFix/>
          </a:blip>
          <a:srcRect b="9294" l="0" r="6367" t="5431"/>
          <a:stretch/>
        </p:blipFill>
        <p:spPr>
          <a:xfrm>
            <a:off x="5245873" y="2597159"/>
            <a:ext cx="1037254" cy="721939"/>
          </a:xfrm>
          <a:prstGeom prst="rect">
            <a:avLst/>
          </a:prstGeom>
          <a:noFill/>
          <a:ln>
            <a:noFill/>
          </a:ln>
        </p:spPr>
      </p:pic>
      <p:pic>
        <p:nvPicPr>
          <p:cNvPr id="329" name="Google Shape;329;p33"/>
          <p:cNvPicPr preferRelativeResize="0"/>
          <p:nvPr/>
        </p:nvPicPr>
        <p:blipFill rotWithShape="1">
          <a:blip r:embed="rId8">
            <a:alphaModFix/>
          </a:blip>
          <a:srcRect b="8024" l="0" r="16324" t="8033"/>
          <a:stretch/>
        </p:blipFill>
        <p:spPr>
          <a:xfrm>
            <a:off x="4264500" y="2597157"/>
            <a:ext cx="944713" cy="721939"/>
          </a:xfrm>
          <a:prstGeom prst="rect">
            <a:avLst/>
          </a:prstGeom>
          <a:noFill/>
          <a:ln>
            <a:noFill/>
          </a:ln>
        </p:spPr>
      </p:pic>
      <p:sp>
        <p:nvSpPr>
          <p:cNvPr id="330" name="Google Shape;330;p33"/>
          <p:cNvSpPr txBox="1"/>
          <p:nvPr/>
        </p:nvSpPr>
        <p:spPr>
          <a:xfrm>
            <a:off x="4188300" y="4220215"/>
            <a:ext cx="838200" cy="2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000">
                <a:solidFill>
                  <a:schemeClr val="accent6"/>
                </a:solidFill>
                <a:latin typeface="Lato"/>
                <a:ea typeface="Lato"/>
                <a:cs typeface="Lato"/>
                <a:sym typeface="Lato"/>
              </a:rPr>
              <a:t>Yogurt</a:t>
            </a:r>
            <a:endParaRPr sz="1000">
              <a:solidFill>
                <a:schemeClr val="accent6"/>
              </a:solidFill>
              <a:latin typeface="Lato"/>
              <a:ea typeface="Lato"/>
              <a:cs typeface="Lato"/>
              <a:sym typeface="Lato"/>
            </a:endParaRPr>
          </a:p>
        </p:txBody>
      </p:sp>
      <p:sp>
        <p:nvSpPr>
          <p:cNvPr id="331" name="Google Shape;331;p33"/>
          <p:cNvSpPr txBox="1"/>
          <p:nvPr/>
        </p:nvSpPr>
        <p:spPr>
          <a:xfrm>
            <a:off x="5169253" y="4220225"/>
            <a:ext cx="1339500" cy="2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000">
                <a:solidFill>
                  <a:schemeClr val="accent6"/>
                </a:solidFill>
                <a:latin typeface="Lato"/>
                <a:ea typeface="Lato"/>
                <a:cs typeface="Lato"/>
                <a:sym typeface="Lato"/>
              </a:rPr>
              <a:t>Fresh Fruit</a:t>
            </a:r>
            <a:endParaRPr sz="1000">
              <a:solidFill>
                <a:schemeClr val="accent6"/>
              </a:solidFill>
              <a:latin typeface="Lato"/>
              <a:ea typeface="Lato"/>
              <a:cs typeface="Lato"/>
              <a:sym typeface="Lato"/>
            </a:endParaRPr>
          </a:p>
        </p:txBody>
      </p:sp>
      <p:sp>
        <p:nvSpPr>
          <p:cNvPr id="332" name="Google Shape;332;p33"/>
          <p:cNvSpPr txBox="1"/>
          <p:nvPr/>
        </p:nvSpPr>
        <p:spPr>
          <a:xfrm>
            <a:off x="4188300" y="3267332"/>
            <a:ext cx="838200" cy="2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000">
                <a:solidFill>
                  <a:schemeClr val="accent6"/>
                </a:solidFill>
                <a:latin typeface="Lato"/>
                <a:ea typeface="Lato"/>
                <a:cs typeface="Lato"/>
                <a:sym typeface="Lato"/>
              </a:rPr>
              <a:t>Milk</a:t>
            </a:r>
            <a:endParaRPr sz="1000">
              <a:solidFill>
                <a:schemeClr val="accent6"/>
              </a:solidFill>
              <a:latin typeface="Lato"/>
              <a:ea typeface="Lato"/>
              <a:cs typeface="Lato"/>
              <a:sym typeface="Lato"/>
            </a:endParaRPr>
          </a:p>
        </p:txBody>
      </p:sp>
      <p:sp>
        <p:nvSpPr>
          <p:cNvPr id="333" name="Google Shape;333;p33"/>
          <p:cNvSpPr txBox="1"/>
          <p:nvPr/>
        </p:nvSpPr>
        <p:spPr>
          <a:xfrm>
            <a:off x="5169250" y="3267327"/>
            <a:ext cx="1037400" cy="2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000">
                <a:solidFill>
                  <a:schemeClr val="accent6"/>
                </a:solidFill>
                <a:latin typeface="Lato"/>
                <a:ea typeface="Lato"/>
                <a:cs typeface="Lato"/>
                <a:sym typeface="Lato"/>
              </a:rPr>
              <a:t>Snack Bread</a:t>
            </a:r>
            <a:endParaRPr sz="1000">
              <a:solidFill>
                <a:schemeClr val="accent6"/>
              </a:solidFill>
              <a:latin typeface="Lato"/>
              <a:ea typeface="Lato"/>
              <a:cs typeface="Lato"/>
              <a:sym typeface="Lato"/>
            </a:endParaRPr>
          </a:p>
        </p:txBody>
      </p:sp>
      <p:sp>
        <p:nvSpPr>
          <p:cNvPr id="334" name="Google Shape;334;p33"/>
          <p:cNvSpPr txBox="1"/>
          <p:nvPr/>
        </p:nvSpPr>
        <p:spPr>
          <a:xfrm>
            <a:off x="6243600" y="3267338"/>
            <a:ext cx="1339500" cy="2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000">
                <a:solidFill>
                  <a:schemeClr val="accent6"/>
                </a:solidFill>
                <a:latin typeface="Lato"/>
                <a:ea typeface="Lato"/>
                <a:cs typeface="Lato"/>
                <a:sym typeface="Lato"/>
              </a:rPr>
              <a:t>100% Fruit Juice</a:t>
            </a:r>
            <a:endParaRPr sz="1000">
              <a:solidFill>
                <a:schemeClr val="accent6"/>
              </a:solidFill>
              <a:latin typeface="Lato"/>
              <a:ea typeface="Lato"/>
              <a:cs typeface="Lato"/>
              <a:sym typeface="Lato"/>
            </a:endParaRPr>
          </a:p>
        </p:txBody>
      </p:sp>
      <p:sp>
        <p:nvSpPr>
          <p:cNvPr id="335" name="Google Shape;335;p33"/>
          <p:cNvSpPr txBox="1"/>
          <p:nvPr/>
        </p:nvSpPr>
        <p:spPr>
          <a:xfrm>
            <a:off x="4148950" y="2264675"/>
            <a:ext cx="3000000" cy="2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accent6"/>
                </a:solidFill>
                <a:latin typeface="Lato Black"/>
                <a:ea typeface="Lato Black"/>
                <a:cs typeface="Lato Black"/>
                <a:sym typeface="Lato Black"/>
              </a:rPr>
              <a:t>Today’s  Offerings</a:t>
            </a:r>
            <a:endParaRPr sz="1200">
              <a:solidFill>
                <a:schemeClr val="accent6"/>
              </a:solidFill>
              <a:latin typeface="Lato Black"/>
              <a:ea typeface="Lato Black"/>
              <a:cs typeface="Lato Black"/>
              <a:sym typeface="Lato Black"/>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id="340" name="Google Shape;340;p34"/>
          <p:cNvPicPr preferRelativeResize="0"/>
          <p:nvPr/>
        </p:nvPicPr>
        <p:blipFill rotWithShape="1">
          <a:blip r:embed="rId3">
            <a:alphaModFix/>
          </a:blip>
          <a:srcRect b="24319" l="0" r="70261" t="24319"/>
          <a:stretch/>
        </p:blipFill>
        <p:spPr>
          <a:xfrm>
            <a:off x="6515737" y="2686900"/>
            <a:ext cx="894300" cy="1078424"/>
          </a:xfrm>
          <a:prstGeom prst="rect">
            <a:avLst/>
          </a:prstGeom>
          <a:noFill/>
          <a:ln>
            <a:noFill/>
          </a:ln>
        </p:spPr>
      </p:pic>
      <p:pic>
        <p:nvPicPr>
          <p:cNvPr id="341" name="Google Shape;341;p34"/>
          <p:cNvPicPr preferRelativeResize="0"/>
          <p:nvPr/>
        </p:nvPicPr>
        <p:blipFill rotWithShape="1">
          <a:blip r:embed="rId4">
            <a:alphaModFix/>
          </a:blip>
          <a:srcRect b="-1860" l="3877" r="5097" t="8837"/>
          <a:stretch/>
        </p:blipFill>
        <p:spPr>
          <a:xfrm>
            <a:off x="4755050" y="2686900"/>
            <a:ext cx="1574700" cy="1107110"/>
          </a:xfrm>
          <a:prstGeom prst="rect">
            <a:avLst/>
          </a:prstGeom>
          <a:noFill/>
          <a:ln>
            <a:noFill/>
          </a:ln>
        </p:spPr>
      </p:pic>
      <p:pic>
        <p:nvPicPr>
          <p:cNvPr id="342" name="Google Shape;342;p34"/>
          <p:cNvPicPr preferRelativeResize="0"/>
          <p:nvPr/>
        </p:nvPicPr>
        <p:blipFill rotWithShape="1">
          <a:blip r:embed="rId5">
            <a:alphaModFix/>
          </a:blip>
          <a:srcRect b="18967" l="26869" r="18947" t="6533"/>
          <a:stretch/>
        </p:blipFill>
        <p:spPr>
          <a:xfrm>
            <a:off x="7596025" y="2686900"/>
            <a:ext cx="1146049" cy="1078425"/>
          </a:xfrm>
          <a:prstGeom prst="rect">
            <a:avLst/>
          </a:prstGeom>
          <a:noFill/>
          <a:ln>
            <a:noFill/>
          </a:ln>
        </p:spPr>
      </p:pic>
      <p:sp>
        <p:nvSpPr>
          <p:cNvPr id="343" name="Google Shape;343;p34"/>
          <p:cNvSpPr/>
          <p:nvPr/>
        </p:nvSpPr>
        <p:spPr>
          <a:xfrm>
            <a:off x="8025" y="2091607"/>
            <a:ext cx="4435500" cy="2246400"/>
          </a:xfrm>
          <a:prstGeom prst="rect">
            <a:avLst/>
          </a:prstGeom>
          <a:solidFill>
            <a:srgbClr val="FFC91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44" name="Google Shape;344;p34"/>
          <p:cNvSpPr txBox="1"/>
          <p:nvPr>
            <p:ph type="title"/>
          </p:nvPr>
        </p:nvSpPr>
        <p:spPr>
          <a:xfrm>
            <a:off x="933010" y="1366742"/>
            <a:ext cx="8229600" cy="4803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accent1"/>
              </a:buClr>
              <a:buSzPts val="3000"/>
              <a:buFont typeface="Arial"/>
              <a:buNone/>
            </a:pPr>
            <a:r>
              <a:rPr b="0" lang="en-US" sz="3600">
                <a:latin typeface="Lato Black"/>
                <a:ea typeface="Lato Black"/>
                <a:cs typeface="Lato Black"/>
                <a:sym typeface="Lato Black"/>
              </a:rPr>
              <a:t>Is This a Reimbursable Breakfast ?</a:t>
            </a:r>
            <a:endParaRPr b="0" sz="3600">
              <a:latin typeface="Lato Black"/>
              <a:ea typeface="Lato Black"/>
              <a:cs typeface="Lato Black"/>
              <a:sym typeface="Lato Black"/>
            </a:endParaRPr>
          </a:p>
        </p:txBody>
      </p:sp>
      <p:sp>
        <p:nvSpPr>
          <p:cNvPr id="345" name="Google Shape;345;p34"/>
          <p:cNvSpPr txBox="1"/>
          <p:nvPr>
            <p:ph idx="2" type="body"/>
          </p:nvPr>
        </p:nvSpPr>
        <p:spPr>
          <a:xfrm>
            <a:off x="4664525" y="2244007"/>
            <a:ext cx="4110600" cy="369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SzPts val="1500"/>
              <a:buNone/>
            </a:pPr>
            <a:r>
              <a:rPr b="1" lang="en-US" sz="2100"/>
              <a:t>Student Selects:</a:t>
            </a:r>
            <a:endParaRPr sz="2100">
              <a:solidFill>
                <a:schemeClr val="dk2"/>
              </a:solidFill>
            </a:endParaRPr>
          </a:p>
        </p:txBody>
      </p:sp>
      <p:sp>
        <p:nvSpPr>
          <p:cNvPr id="346" name="Google Shape;346;p34"/>
          <p:cNvSpPr txBox="1"/>
          <p:nvPr/>
        </p:nvSpPr>
        <p:spPr>
          <a:xfrm>
            <a:off x="928225" y="2533525"/>
            <a:ext cx="1533900" cy="16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a:solidFill>
                  <a:schemeClr val="accent1"/>
                </a:solidFill>
                <a:latin typeface="Lato"/>
                <a:ea typeface="Lato"/>
                <a:cs typeface="Lato"/>
                <a:sym typeface="Lato"/>
              </a:rPr>
              <a:t>Nutri-Grain Bar </a:t>
            </a:r>
            <a:br>
              <a:rPr lang="en-US" sz="1500">
                <a:solidFill>
                  <a:schemeClr val="accent1"/>
                </a:solidFill>
                <a:latin typeface="Lato"/>
                <a:ea typeface="Lato"/>
                <a:cs typeface="Lato"/>
                <a:sym typeface="Lato"/>
              </a:rPr>
            </a:br>
            <a:r>
              <a:rPr lang="en-US" sz="1500">
                <a:solidFill>
                  <a:schemeClr val="accent1"/>
                </a:solidFill>
                <a:latin typeface="Lato"/>
                <a:ea typeface="Lato"/>
                <a:cs typeface="Lato"/>
                <a:sym typeface="Lato"/>
              </a:rPr>
              <a:t>(1 oz. grain equivalent)</a:t>
            </a:r>
            <a:br>
              <a:rPr lang="en-US" sz="1500">
                <a:solidFill>
                  <a:schemeClr val="accent1"/>
                </a:solidFill>
                <a:latin typeface="Lato"/>
                <a:ea typeface="Lato"/>
                <a:cs typeface="Lato"/>
                <a:sym typeface="Lato"/>
              </a:rPr>
            </a:br>
            <a:endParaRPr sz="1500">
              <a:solidFill>
                <a:schemeClr val="accent1"/>
              </a:solidFill>
              <a:latin typeface="Lato"/>
              <a:ea typeface="Lato"/>
              <a:cs typeface="Lato"/>
              <a:sym typeface="Lato"/>
            </a:endParaRPr>
          </a:p>
          <a:p>
            <a:pPr indent="0" lvl="0" marL="0" rtl="0" algn="l">
              <a:spcBef>
                <a:spcPts val="300"/>
              </a:spcBef>
              <a:spcAft>
                <a:spcPts val="0"/>
              </a:spcAft>
              <a:buNone/>
            </a:pPr>
            <a:r>
              <a:rPr lang="en-US" sz="1500">
                <a:solidFill>
                  <a:schemeClr val="accent1"/>
                </a:solidFill>
                <a:latin typeface="Lato"/>
                <a:ea typeface="Lato"/>
                <a:cs typeface="Lato"/>
                <a:sym typeface="Lato"/>
              </a:rPr>
              <a:t>Cereal (1 oz. grain equivalent</a:t>
            </a:r>
            <a:endParaRPr sz="1000">
              <a:solidFill>
                <a:schemeClr val="accent1"/>
              </a:solidFill>
              <a:latin typeface="Lato"/>
              <a:ea typeface="Lato"/>
              <a:cs typeface="Lato"/>
              <a:sym typeface="Lato"/>
            </a:endParaRPr>
          </a:p>
        </p:txBody>
      </p:sp>
      <p:sp>
        <p:nvSpPr>
          <p:cNvPr id="347" name="Google Shape;347;p34"/>
          <p:cNvSpPr txBox="1"/>
          <p:nvPr/>
        </p:nvSpPr>
        <p:spPr>
          <a:xfrm>
            <a:off x="2594750" y="2533514"/>
            <a:ext cx="1760400" cy="1800900"/>
          </a:xfrm>
          <a:prstGeom prst="rect">
            <a:avLst/>
          </a:prstGeom>
          <a:noFill/>
          <a:ln>
            <a:noFill/>
          </a:ln>
        </p:spPr>
        <p:txBody>
          <a:bodyPr anchorCtr="0" anchor="t" bIns="91425" lIns="91425" spcFirstLastPara="1" rIns="91425" wrap="square" tIns="91425">
            <a:spAutoFit/>
          </a:bodyPr>
          <a:lstStyle/>
          <a:p>
            <a:pPr indent="0" lvl="0" marL="0" rtl="0" algn="l">
              <a:spcBef>
                <a:spcPts val="300"/>
              </a:spcBef>
              <a:spcAft>
                <a:spcPts val="0"/>
              </a:spcAft>
              <a:buNone/>
            </a:pPr>
            <a:r>
              <a:rPr lang="en-US" sz="1500">
                <a:solidFill>
                  <a:schemeClr val="accent1"/>
                </a:solidFill>
                <a:latin typeface="Lato"/>
                <a:ea typeface="Lato"/>
                <a:cs typeface="Lato"/>
                <a:sym typeface="Lato"/>
              </a:rPr>
              <a:t>100% Fruit Juice (½ c.)    </a:t>
            </a:r>
            <a:endParaRPr sz="1500">
              <a:solidFill>
                <a:schemeClr val="accent1"/>
              </a:solidFill>
              <a:latin typeface="Lato"/>
              <a:ea typeface="Lato"/>
              <a:cs typeface="Lato"/>
              <a:sym typeface="Lato"/>
            </a:endParaRPr>
          </a:p>
          <a:p>
            <a:pPr indent="0" lvl="0" marL="0" rtl="0" algn="l">
              <a:spcBef>
                <a:spcPts val="0"/>
              </a:spcBef>
              <a:spcAft>
                <a:spcPts val="0"/>
              </a:spcAft>
              <a:buNone/>
            </a:pPr>
            <a:r>
              <a:t/>
            </a:r>
            <a:endParaRPr sz="1500">
              <a:solidFill>
                <a:schemeClr val="accent1"/>
              </a:solidFill>
              <a:latin typeface="Lato"/>
              <a:ea typeface="Lato"/>
              <a:cs typeface="Lato"/>
              <a:sym typeface="Lato"/>
            </a:endParaRPr>
          </a:p>
          <a:p>
            <a:pPr indent="0" lvl="0" marL="0" rtl="0" algn="l">
              <a:spcBef>
                <a:spcPts val="0"/>
              </a:spcBef>
              <a:spcAft>
                <a:spcPts val="0"/>
              </a:spcAft>
              <a:buNone/>
            </a:pPr>
            <a:r>
              <a:rPr lang="en-US" sz="1500">
                <a:solidFill>
                  <a:schemeClr val="accent1"/>
                </a:solidFill>
                <a:latin typeface="Lato"/>
                <a:ea typeface="Lato"/>
                <a:cs typeface="Lato"/>
                <a:sym typeface="Lato"/>
              </a:rPr>
              <a:t>Raisins (1/2 c. equivalent)</a:t>
            </a:r>
            <a:endParaRPr sz="1500">
              <a:solidFill>
                <a:schemeClr val="accent1"/>
              </a:solidFill>
              <a:latin typeface="Lato"/>
              <a:ea typeface="Lato"/>
              <a:cs typeface="Lato"/>
              <a:sym typeface="Lato"/>
            </a:endParaRPr>
          </a:p>
          <a:p>
            <a:pPr indent="0" lvl="0" marL="0" rtl="0" algn="l">
              <a:spcBef>
                <a:spcPts val="0"/>
              </a:spcBef>
              <a:spcAft>
                <a:spcPts val="0"/>
              </a:spcAft>
              <a:buNone/>
            </a:pPr>
            <a:r>
              <a:t/>
            </a:r>
            <a:endParaRPr sz="1500">
              <a:solidFill>
                <a:schemeClr val="accent1"/>
              </a:solidFill>
              <a:latin typeface="Lato"/>
              <a:ea typeface="Lato"/>
              <a:cs typeface="Lato"/>
              <a:sym typeface="Lato"/>
            </a:endParaRPr>
          </a:p>
          <a:p>
            <a:pPr indent="0" lvl="0" marL="0" rtl="0" algn="l">
              <a:spcBef>
                <a:spcPts val="0"/>
              </a:spcBef>
              <a:spcAft>
                <a:spcPts val="0"/>
              </a:spcAft>
              <a:buNone/>
            </a:pPr>
            <a:r>
              <a:rPr lang="en-US" sz="1500">
                <a:solidFill>
                  <a:schemeClr val="accent1"/>
                </a:solidFill>
                <a:latin typeface="Lato"/>
                <a:ea typeface="Lato"/>
                <a:cs typeface="Lato"/>
                <a:sym typeface="Lato"/>
              </a:rPr>
              <a:t>Milk </a:t>
            </a:r>
            <a:r>
              <a:rPr lang="en-US" sz="1500">
                <a:solidFill>
                  <a:schemeClr val="dk2"/>
                </a:solidFill>
                <a:latin typeface="Lato"/>
                <a:ea typeface="Lato"/>
                <a:cs typeface="Lato"/>
                <a:sym typeface="Lato"/>
              </a:rPr>
              <a:t>8 oz. </a:t>
            </a:r>
            <a:endParaRPr sz="1500">
              <a:solidFill>
                <a:schemeClr val="accent1"/>
              </a:solidFill>
              <a:latin typeface="Lato"/>
              <a:ea typeface="Lato"/>
              <a:cs typeface="Lato"/>
              <a:sym typeface="Lato"/>
            </a:endParaRPr>
          </a:p>
        </p:txBody>
      </p:sp>
      <p:sp>
        <p:nvSpPr>
          <p:cNvPr id="348" name="Google Shape;348;p34"/>
          <p:cNvSpPr txBox="1"/>
          <p:nvPr/>
        </p:nvSpPr>
        <p:spPr>
          <a:xfrm>
            <a:off x="933000" y="2141839"/>
            <a:ext cx="1574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100">
                <a:solidFill>
                  <a:schemeClr val="accent1"/>
                </a:solidFill>
                <a:latin typeface="Lato"/>
                <a:ea typeface="Lato"/>
                <a:cs typeface="Lato"/>
                <a:sym typeface="Lato"/>
              </a:rPr>
              <a:t>Menu:</a:t>
            </a:r>
            <a:endParaRPr sz="2000"/>
          </a:p>
        </p:txBody>
      </p:sp>
      <p:sp>
        <p:nvSpPr>
          <p:cNvPr id="349" name="Google Shape;349;p34"/>
          <p:cNvSpPr txBox="1"/>
          <p:nvPr/>
        </p:nvSpPr>
        <p:spPr>
          <a:xfrm>
            <a:off x="6507800" y="3811382"/>
            <a:ext cx="1040700" cy="3294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Clr>
                <a:schemeClr val="accent2"/>
              </a:buClr>
              <a:buSzPts val="1500"/>
              <a:buFont typeface="Arial"/>
              <a:buNone/>
            </a:pPr>
            <a:r>
              <a:rPr lang="en-US" sz="1200">
                <a:solidFill>
                  <a:srgbClr val="2B426F"/>
                </a:solidFill>
                <a:latin typeface="Lato"/>
                <a:ea typeface="Lato"/>
                <a:cs typeface="Lato"/>
                <a:sym typeface="Lato"/>
              </a:rPr>
              <a:t> Milk</a:t>
            </a:r>
            <a:endParaRPr sz="1200">
              <a:solidFill>
                <a:srgbClr val="2B426F"/>
              </a:solidFill>
              <a:latin typeface="Lato"/>
              <a:ea typeface="Lato"/>
              <a:cs typeface="Lato"/>
              <a:sym typeface="Lato"/>
            </a:endParaRPr>
          </a:p>
        </p:txBody>
      </p:sp>
      <p:sp>
        <p:nvSpPr>
          <p:cNvPr id="350" name="Google Shape;350;p34"/>
          <p:cNvSpPr txBox="1"/>
          <p:nvPr/>
        </p:nvSpPr>
        <p:spPr>
          <a:xfrm>
            <a:off x="7570325" y="3811382"/>
            <a:ext cx="1454400" cy="2697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US" sz="1200">
                <a:solidFill>
                  <a:schemeClr val="dk2"/>
                </a:solidFill>
                <a:latin typeface="Lato"/>
                <a:ea typeface="Lato"/>
                <a:cs typeface="Lato"/>
                <a:sym typeface="Lato"/>
              </a:rPr>
              <a:t>Raisins (½ c. equivalent)</a:t>
            </a:r>
            <a:endParaRPr sz="1200">
              <a:solidFill>
                <a:schemeClr val="dk2"/>
              </a:solidFill>
              <a:latin typeface="Lato"/>
              <a:ea typeface="Lato"/>
              <a:cs typeface="Lato"/>
              <a:sym typeface="Lato"/>
            </a:endParaRPr>
          </a:p>
        </p:txBody>
      </p:sp>
      <p:sp>
        <p:nvSpPr>
          <p:cNvPr id="351" name="Google Shape;351;p34"/>
          <p:cNvSpPr txBox="1"/>
          <p:nvPr/>
        </p:nvSpPr>
        <p:spPr>
          <a:xfrm>
            <a:off x="4664525" y="3811375"/>
            <a:ext cx="1760400" cy="5079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Clr>
                <a:schemeClr val="accent2"/>
              </a:buClr>
              <a:buSzPts val="1500"/>
              <a:buFont typeface="Arial"/>
              <a:buNone/>
            </a:pPr>
            <a:r>
              <a:rPr lang="en-US" sz="1200">
                <a:solidFill>
                  <a:srgbClr val="2B426F"/>
                </a:solidFill>
                <a:latin typeface="Lato"/>
                <a:ea typeface="Lato"/>
                <a:cs typeface="Lato"/>
                <a:sym typeface="Lato"/>
              </a:rPr>
              <a:t>Nutri-Grain Bar</a:t>
            </a:r>
            <a:br>
              <a:rPr lang="en-US" sz="1200">
                <a:solidFill>
                  <a:srgbClr val="2B426F"/>
                </a:solidFill>
                <a:latin typeface="Lato"/>
                <a:ea typeface="Lato"/>
                <a:cs typeface="Lato"/>
                <a:sym typeface="Lato"/>
              </a:rPr>
            </a:br>
            <a:r>
              <a:rPr lang="en-US" sz="1200">
                <a:solidFill>
                  <a:srgbClr val="2B426F"/>
                </a:solidFill>
                <a:latin typeface="Lato"/>
                <a:ea typeface="Lato"/>
                <a:cs typeface="Lato"/>
                <a:sym typeface="Lato"/>
              </a:rPr>
              <a:t>(1 oz. grain equivalent)      </a:t>
            </a:r>
            <a:endParaRPr sz="1200">
              <a:solidFill>
                <a:srgbClr val="2B426F"/>
              </a:solidFill>
              <a:latin typeface="Lato"/>
              <a:ea typeface="Lato"/>
              <a:cs typeface="Lato"/>
              <a:sym typeface="Lato"/>
            </a:endParaRPr>
          </a:p>
        </p:txBody>
      </p:sp>
      <p:sp>
        <p:nvSpPr>
          <p:cNvPr id="352" name="Google Shape;352;p34"/>
          <p:cNvSpPr txBox="1"/>
          <p:nvPr/>
        </p:nvSpPr>
        <p:spPr>
          <a:xfrm>
            <a:off x="4755075" y="3123032"/>
            <a:ext cx="3987000" cy="406800"/>
          </a:xfrm>
          <a:prstGeom prst="rect">
            <a:avLst/>
          </a:prstGeom>
          <a:solidFill>
            <a:srgbClr val="2B426F"/>
          </a:solid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b="1" lang="en-US" sz="1500">
                <a:solidFill>
                  <a:schemeClr val="lt1"/>
                </a:solidFill>
                <a:latin typeface="Lato"/>
                <a:ea typeface="Lato"/>
                <a:cs typeface="Lato"/>
                <a:sym typeface="Lato"/>
              </a:rPr>
              <a:t>Is this a reimbursable meal?</a:t>
            </a:r>
            <a:endParaRPr sz="2400">
              <a:solidFill>
                <a:schemeClr val="lt1"/>
              </a:solidFill>
              <a:latin typeface="Lato"/>
              <a:ea typeface="Lato"/>
              <a:cs typeface="Lato"/>
              <a:sym typeface="Lato"/>
            </a:endParaRPr>
          </a:p>
        </p:txBody>
      </p:sp>
      <p:sp>
        <p:nvSpPr>
          <p:cNvPr id="353" name="Google Shape;353;p34"/>
          <p:cNvSpPr txBox="1"/>
          <p:nvPr/>
        </p:nvSpPr>
        <p:spPr>
          <a:xfrm>
            <a:off x="928225" y="2242207"/>
            <a:ext cx="3361800" cy="1945200"/>
          </a:xfrm>
          <a:prstGeom prst="rect">
            <a:avLst/>
          </a:prstGeom>
          <a:solidFill>
            <a:srgbClr val="FFC919"/>
          </a:solid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Font typeface="Arial"/>
              <a:buNone/>
            </a:pPr>
            <a:r>
              <a:rPr b="1" lang="en-US">
                <a:solidFill>
                  <a:srgbClr val="00B050"/>
                </a:solidFill>
                <a:latin typeface="Libre Franklin"/>
                <a:ea typeface="Libre Franklin"/>
                <a:cs typeface="Libre Franklin"/>
                <a:sym typeface="Libre Franklin"/>
              </a:rPr>
              <a:t>YES, THIS MEAL IS REIMBURSABLE! 3 ITEMS ARE SELECTED, ONE OF WHICH IS A FRUIT!</a:t>
            </a:r>
            <a:endParaRPr>
              <a:solidFill>
                <a:srgbClr val="00B050"/>
              </a:solidFill>
              <a:latin typeface="Lato Black"/>
              <a:ea typeface="Lato Black"/>
              <a:cs typeface="Lato Black"/>
              <a:sym typeface="Lato Blac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352"/>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3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id="358" name="Google Shape;358;p35"/>
          <p:cNvPicPr preferRelativeResize="0"/>
          <p:nvPr/>
        </p:nvPicPr>
        <p:blipFill rotWithShape="1">
          <a:blip r:embed="rId3">
            <a:alphaModFix/>
          </a:blip>
          <a:srcRect b="4076" l="14712" r="19928" t="0"/>
          <a:stretch/>
        </p:blipFill>
        <p:spPr>
          <a:xfrm>
            <a:off x="6284600" y="2678324"/>
            <a:ext cx="1167725" cy="1078425"/>
          </a:xfrm>
          <a:prstGeom prst="rect">
            <a:avLst/>
          </a:prstGeom>
          <a:noFill/>
          <a:ln>
            <a:noFill/>
          </a:ln>
        </p:spPr>
      </p:pic>
      <p:pic>
        <p:nvPicPr>
          <p:cNvPr id="359" name="Google Shape;359;p35"/>
          <p:cNvPicPr preferRelativeResize="0"/>
          <p:nvPr/>
        </p:nvPicPr>
        <p:blipFill rotWithShape="1">
          <a:blip r:embed="rId4">
            <a:alphaModFix/>
          </a:blip>
          <a:srcRect b="24319" l="0" r="70261" t="24319"/>
          <a:stretch/>
        </p:blipFill>
        <p:spPr>
          <a:xfrm>
            <a:off x="7838695" y="2686900"/>
            <a:ext cx="894300" cy="1078424"/>
          </a:xfrm>
          <a:prstGeom prst="rect">
            <a:avLst/>
          </a:prstGeom>
          <a:noFill/>
          <a:ln>
            <a:noFill/>
          </a:ln>
        </p:spPr>
      </p:pic>
      <p:pic>
        <p:nvPicPr>
          <p:cNvPr id="360" name="Google Shape;360;p35"/>
          <p:cNvPicPr preferRelativeResize="0"/>
          <p:nvPr/>
        </p:nvPicPr>
        <p:blipFill rotWithShape="1">
          <a:blip r:embed="rId5">
            <a:alphaModFix/>
          </a:blip>
          <a:srcRect b="0" l="15165" r="13765" t="3809"/>
          <a:stretch/>
        </p:blipFill>
        <p:spPr>
          <a:xfrm>
            <a:off x="4755075" y="2686900"/>
            <a:ext cx="1193625" cy="1078425"/>
          </a:xfrm>
          <a:prstGeom prst="rect">
            <a:avLst/>
          </a:prstGeom>
          <a:noFill/>
          <a:ln>
            <a:noFill/>
          </a:ln>
        </p:spPr>
      </p:pic>
      <p:sp>
        <p:nvSpPr>
          <p:cNvPr id="361" name="Google Shape;361;p35"/>
          <p:cNvSpPr txBox="1"/>
          <p:nvPr/>
        </p:nvSpPr>
        <p:spPr>
          <a:xfrm>
            <a:off x="6284600" y="3811382"/>
            <a:ext cx="1454400" cy="2697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Clr>
                <a:schemeClr val="dk1"/>
              </a:buClr>
              <a:buSzPts val="1100"/>
              <a:buFont typeface="Arial"/>
              <a:buNone/>
            </a:pPr>
            <a:r>
              <a:rPr lang="en-US" sz="1200">
                <a:solidFill>
                  <a:schemeClr val="accent1"/>
                </a:solidFill>
                <a:latin typeface="Lato"/>
                <a:ea typeface="Lato"/>
                <a:cs typeface="Lato"/>
                <a:sym typeface="Lato"/>
              </a:rPr>
              <a:t>Poppy Seed Muffin (1 oz. grain equivalent) </a:t>
            </a:r>
            <a:endParaRPr sz="1200">
              <a:solidFill>
                <a:schemeClr val="dk2"/>
              </a:solidFill>
              <a:latin typeface="Lato"/>
              <a:ea typeface="Lato"/>
              <a:cs typeface="Lato"/>
              <a:sym typeface="Lato"/>
            </a:endParaRPr>
          </a:p>
        </p:txBody>
      </p:sp>
      <p:sp>
        <p:nvSpPr>
          <p:cNvPr id="362" name="Google Shape;362;p35"/>
          <p:cNvSpPr/>
          <p:nvPr/>
        </p:nvSpPr>
        <p:spPr>
          <a:xfrm>
            <a:off x="8025" y="2091607"/>
            <a:ext cx="4435500" cy="2246400"/>
          </a:xfrm>
          <a:prstGeom prst="rect">
            <a:avLst/>
          </a:prstGeom>
          <a:solidFill>
            <a:srgbClr val="FFC91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63" name="Google Shape;363;p35"/>
          <p:cNvSpPr txBox="1"/>
          <p:nvPr>
            <p:ph type="title"/>
          </p:nvPr>
        </p:nvSpPr>
        <p:spPr>
          <a:xfrm>
            <a:off x="933010" y="1366742"/>
            <a:ext cx="8229600" cy="4803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accent1"/>
              </a:buClr>
              <a:buSzPts val="3000"/>
              <a:buFont typeface="Arial"/>
              <a:buNone/>
            </a:pPr>
            <a:r>
              <a:rPr b="0" lang="en-US" sz="3600">
                <a:latin typeface="Lato Black"/>
                <a:ea typeface="Lato Black"/>
                <a:cs typeface="Lato Black"/>
                <a:sym typeface="Lato Black"/>
              </a:rPr>
              <a:t>Is This a Reimbursable Breakfast ?</a:t>
            </a:r>
            <a:endParaRPr b="0" sz="3600">
              <a:latin typeface="Lato Black"/>
              <a:ea typeface="Lato Black"/>
              <a:cs typeface="Lato Black"/>
              <a:sym typeface="Lato Black"/>
            </a:endParaRPr>
          </a:p>
        </p:txBody>
      </p:sp>
      <p:sp>
        <p:nvSpPr>
          <p:cNvPr id="364" name="Google Shape;364;p35"/>
          <p:cNvSpPr txBox="1"/>
          <p:nvPr>
            <p:ph idx="2" type="body"/>
          </p:nvPr>
        </p:nvSpPr>
        <p:spPr>
          <a:xfrm>
            <a:off x="4664525" y="2244007"/>
            <a:ext cx="4110600" cy="369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SzPts val="1500"/>
              <a:buNone/>
            </a:pPr>
            <a:r>
              <a:rPr b="1" lang="en-US" sz="2100"/>
              <a:t>Student Selects:</a:t>
            </a:r>
            <a:endParaRPr sz="2100">
              <a:solidFill>
                <a:schemeClr val="dk2"/>
              </a:solidFill>
            </a:endParaRPr>
          </a:p>
        </p:txBody>
      </p:sp>
      <p:sp>
        <p:nvSpPr>
          <p:cNvPr id="365" name="Google Shape;365;p35"/>
          <p:cNvSpPr txBox="1"/>
          <p:nvPr/>
        </p:nvSpPr>
        <p:spPr>
          <a:xfrm>
            <a:off x="928225" y="2533525"/>
            <a:ext cx="1666500" cy="18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a:solidFill>
                  <a:schemeClr val="accent1"/>
                </a:solidFill>
                <a:latin typeface="Lato"/>
                <a:ea typeface="Lato"/>
                <a:cs typeface="Lato"/>
                <a:sym typeface="Lato"/>
              </a:rPr>
              <a:t>Yogurt ( 1 oz. meat/ma equivalent)</a:t>
            </a:r>
            <a:br>
              <a:rPr lang="en-US" sz="1500">
                <a:solidFill>
                  <a:schemeClr val="accent1"/>
                </a:solidFill>
                <a:latin typeface="Lato"/>
                <a:ea typeface="Lato"/>
                <a:cs typeface="Lato"/>
                <a:sym typeface="Lato"/>
              </a:rPr>
            </a:br>
            <a:endParaRPr sz="1500">
              <a:solidFill>
                <a:schemeClr val="accent1"/>
              </a:solidFill>
              <a:latin typeface="Lato"/>
              <a:ea typeface="Lato"/>
              <a:cs typeface="Lato"/>
              <a:sym typeface="Lato"/>
            </a:endParaRPr>
          </a:p>
          <a:p>
            <a:pPr indent="0" lvl="0" marL="0" rtl="0" algn="l">
              <a:spcBef>
                <a:spcPts val="300"/>
              </a:spcBef>
              <a:spcAft>
                <a:spcPts val="0"/>
              </a:spcAft>
              <a:buClr>
                <a:schemeClr val="dk1"/>
              </a:buClr>
              <a:buSzPts val="1100"/>
              <a:buFont typeface="Arial"/>
              <a:buNone/>
            </a:pPr>
            <a:r>
              <a:rPr lang="en-US" sz="1500">
                <a:solidFill>
                  <a:schemeClr val="accent1"/>
                </a:solidFill>
                <a:latin typeface="Lato"/>
                <a:ea typeface="Lato"/>
                <a:cs typeface="Lato"/>
                <a:sym typeface="Lato"/>
              </a:rPr>
              <a:t>Poppy Seed Muffin (1 oz. grain equivalent)     </a:t>
            </a:r>
            <a:endParaRPr sz="1000">
              <a:solidFill>
                <a:schemeClr val="accent1"/>
              </a:solidFill>
              <a:latin typeface="Lato"/>
              <a:ea typeface="Lato"/>
              <a:cs typeface="Lato"/>
              <a:sym typeface="Lato"/>
            </a:endParaRPr>
          </a:p>
        </p:txBody>
      </p:sp>
      <p:sp>
        <p:nvSpPr>
          <p:cNvPr id="366" name="Google Shape;366;p35"/>
          <p:cNvSpPr txBox="1"/>
          <p:nvPr/>
        </p:nvSpPr>
        <p:spPr>
          <a:xfrm>
            <a:off x="2594750" y="2533514"/>
            <a:ext cx="1760400" cy="1800900"/>
          </a:xfrm>
          <a:prstGeom prst="rect">
            <a:avLst/>
          </a:prstGeom>
          <a:noFill/>
          <a:ln>
            <a:noFill/>
          </a:ln>
        </p:spPr>
        <p:txBody>
          <a:bodyPr anchorCtr="0" anchor="t" bIns="91425" lIns="91425" spcFirstLastPara="1" rIns="91425" wrap="square" tIns="91425">
            <a:spAutoFit/>
          </a:bodyPr>
          <a:lstStyle/>
          <a:p>
            <a:pPr indent="0" lvl="0" marL="0" rtl="0" algn="l">
              <a:spcBef>
                <a:spcPts val="300"/>
              </a:spcBef>
              <a:spcAft>
                <a:spcPts val="0"/>
              </a:spcAft>
              <a:buNone/>
            </a:pPr>
            <a:r>
              <a:rPr lang="en-US" sz="1500">
                <a:solidFill>
                  <a:schemeClr val="accent1"/>
                </a:solidFill>
                <a:latin typeface="Lato"/>
                <a:ea typeface="Lato"/>
                <a:cs typeface="Lato"/>
                <a:sym typeface="Lato"/>
              </a:rPr>
              <a:t>100% Fruit Juice (½ c.)    </a:t>
            </a:r>
            <a:endParaRPr sz="1500">
              <a:solidFill>
                <a:schemeClr val="accent1"/>
              </a:solidFill>
              <a:latin typeface="Lato"/>
              <a:ea typeface="Lato"/>
              <a:cs typeface="Lato"/>
              <a:sym typeface="Lato"/>
            </a:endParaRPr>
          </a:p>
          <a:p>
            <a:pPr indent="0" lvl="0" marL="0" rtl="0" algn="l">
              <a:spcBef>
                <a:spcPts val="0"/>
              </a:spcBef>
              <a:spcAft>
                <a:spcPts val="0"/>
              </a:spcAft>
              <a:buNone/>
            </a:pPr>
            <a:r>
              <a:t/>
            </a:r>
            <a:endParaRPr sz="1500">
              <a:solidFill>
                <a:schemeClr val="accent1"/>
              </a:solidFill>
              <a:latin typeface="Lato"/>
              <a:ea typeface="Lato"/>
              <a:cs typeface="Lato"/>
              <a:sym typeface="Lato"/>
            </a:endParaRPr>
          </a:p>
          <a:p>
            <a:pPr indent="0" lvl="0" marL="0" rtl="0" algn="l">
              <a:spcBef>
                <a:spcPts val="0"/>
              </a:spcBef>
              <a:spcAft>
                <a:spcPts val="0"/>
              </a:spcAft>
              <a:buNone/>
            </a:pPr>
            <a:r>
              <a:rPr lang="en-US" sz="1500">
                <a:solidFill>
                  <a:schemeClr val="accent1"/>
                </a:solidFill>
                <a:latin typeface="Lato"/>
                <a:ea typeface="Lato"/>
                <a:cs typeface="Lato"/>
                <a:sym typeface="Lato"/>
              </a:rPr>
              <a:t>Raisins (1/2 c. equivalent)</a:t>
            </a:r>
            <a:endParaRPr sz="1500">
              <a:solidFill>
                <a:schemeClr val="accent1"/>
              </a:solidFill>
              <a:latin typeface="Lato"/>
              <a:ea typeface="Lato"/>
              <a:cs typeface="Lato"/>
              <a:sym typeface="Lato"/>
            </a:endParaRPr>
          </a:p>
          <a:p>
            <a:pPr indent="0" lvl="0" marL="0" rtl="0" algn="l">
              <a:spcBef>
                <a:spcPts val="0"/>
              </a:spcBef>
              <a:spcAft>
                <a:spcPts val="0"/>
              </a:spcAft>
              <a:buNone/>
            </a:pPr>
            <a:r>
              <a:t/>
            </a:r>
            <a:endParaRPr sz="1500">
              <a:solidFill>
                <a:schemeClr val="accent1"/>
              </a:solidFill>
              <a:latin typeface="Lato"/>
              <a:ea typeface="Lato"/>
              <a:cs typeface="Lato"/>
              <a:sym typeface="Lato"/>
            </a:endParaRPr>
          </a:p>
          <a:p>
            <a:pPr indent="0" lvl="0" marL="0" rtl="0" algn="l">
              <a:spcBef>
                <a:spcPts val="0"/>
              </a:spcBef>
              <a:spcAft>
                <a:spcPts val="0"/>
              </a:spcAft>
              <a:buNone/>
            </a:pPr>
            <a:r>
              <a:rPr lang="en-US" sz="1500">
                <a:solidFill>
                  <a:schemeClr val="accent1"/>
                </a:solidFill>
                <a:latin typeface="Lato"/>
                <a:ea typeface="Lato"/>
                <a:cs typeface="Lato"/>
                <a:sym typeface="Lato"/>
              </a:rPr>
              <a:t>Milk </a:t>
            </a:r>
            <a:r>
              <a:rPr lang="en-US" sz="1500">
                <a:solidFill>
                  <a:schemeClr val="dk2"/>
                </a:solidFill>
                <a:latin typeface="Lato"/>
                <a:ea typeface="Lato"/>
                <a:cs typeface="Lato"/>
                <a:sym typeface="Lato"/>
              </a:rPr>
              <a:t>8 oz. </a:t>
            </a:r>
            <a:endParaRPr sz="1500">
              <a:solidFill>
                <a:schemeClr val="accent1"/>
              </a:solidFill>
              <a:latin typeface="Lato"/>
              <a:ea typeface="Lato"/>
              <a:cs typeface="Lato"/>
              <a:sym typeface="Lato"/>
            </a:endParaRPr>
          </a:p>
        </p:txBody>
      </p:sp>
      <p:sp>
        <p:nvSpPr>
          <p:cNvPr id="367" name="Google Shape;367;p35"/>
          <p:cNvSpPr txBox="1"/>
          <p:nvPr/>
        </p:nvSpPr>
        <p:spPr>
          <a:xfrm>
            <a:off x="933000" y="2141839"/>
            <a:ext cx="1574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100">
                <a:solidFill>
                  <a:schemeClr val="accent1"/>
                </a:solidFill>
                <a:latin typeface="Lato"/>
                <a:ea typeface="Lato"/>
                <a:cs typeface="Lato"/>
                <a:sym typeface="Lato"/>
              </a:rPr>
              <a:t>Menu:</a:t>
            </a:r>
            <a:endParaRPr sz="2000"/>
          </a:p>
        </p:txBody>
      </p:sp>
      <p:sp>
        <p:nvSpPr>
          <p:cNvPr id="368" name="Google Shape;368;p35"/>
          <p:cNvSpPr txBox="1"/>
          <p:nvPr/>
        </p:nvSpPr>
        <p:spPr>
          <a:xfrm>
            <a:off x="7830757" y="3811382"/>
            <a:ext cx="1040700" cy="3294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Clr>
                <a:schemeClr val="accent2"/>
              </a:buClr>
              <a:buSzPts val="1500"/>
              <a:buFont typeface="Arial"/>
              <a:buNone/>
            </a:pPr>
            <a:r>
              <a:rPr lang="en-US" sz="1200">
                <a:solidFill>
                  <a:srgbClr val="2B426F"/>
                </a:solidFill>
                <a:latin typeface="Lato"/>
                <a:ea typeface="Lato"/>
                <a:cs typeface="Lato"/>
                <a:sym typeface="Lato"/>
              </a:rPr>
              <a:t> Milk</a:t>
            </a:r>
            <a:endParaRPr sz="1200">
              <a:solidFill>
                <a:srgbClr val="2B426F"/>
              </a:solidFill>
              <a:latin typeface="Lato"/>
              <a:ea typeface="Lato"/>
              <a:cs typeface="Lato"/>
              <a:sym typeface="Lato"/>
            </a:endParaRPr>
          </a:p>
        </p:txBody>
      </p:sp>
      <p:sp>
        <p:nvSpPr>
          <p:cNvPr id="369" name="Google Shape;369;p35"/>
          <p:cNvSpPr txBox="1"/>
          <p:nvPr/>
        </p:nvSpPr>
        <p:spPr>
          <a:xfrm>
            <a:off x="4664525" y="3811375"/>
            <a:ext cx="1520400" cy="50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accent1"/>
                </a:solidFill>
                <a:latin typeface="Lato"/>
                <a:ea typeface="Lato"/>
                <a:cs typeface="Lato"/>
                <a:sym typeface="Lato"/>
              </a:rPr>
              <a:t>Yogurt ( 1 oz. </a:t>
            </a:r>
            <a:br>
              <a:rPr lang="en-US" sz="1200">
                <a:solidFill>
                  <a:schemeClr val="accent1"/>
                </a:solidFill>
                <a:latin typeface="Lato"/>
                <a:ea typeface="Lato"/>
                <a:cs typeface="Lato"/>
                <a:sym typeface="Lato"/>
              </a:rPr>
            </a:br>
            <a:r>
              <a:rPr lang="en-US" sz="1200">
                <a:solidFill>
                  <a:schemeClr val="accent1"/>
                </a:solidFill>
                <a:latin typeface="Lato"/>
                <a:ea typeface="Lato"/>
                <a:cs typeface="Lato"/>
                <a:sym typeface="Lato"/>
              </a:rPr>
              <a:t>meat/ma equivalent)</a:t>
            </a:r>
            <a:endParaRPr sz="1200">
              <a:solidFill>
                <a:srgbClr val="2B426F"/>
              </a:solidFill>
              <a:latin typeface="Lato"/>
              <a:ea typeface="Lato"/>
              <a:cs typeface="Lato"/>
              <a:sym typeface="Lato"/>
            </a:endParaRPr>
          </a:p>
        </p:txBody>
      </p:sp>
      <p:sp>
        <p:nvSpPr>
          <p:cNvPr id="370" name="Google Shape;370;p35"/>
          <p:cNvSpPr txBox="1"/>
          <p:nvPr/>
        </p:nvSpPr>
        <p:spPr>
          <a:xfrm>
            <a:off x="4755075" y="3123032"/>
            <a:ext cx="3987000" cy="406800"/>
          </a:xfrm>
          <a:prstGeom prst="rect">
            <a:avLst/>
          </a:prstGeom>
          <a:solidFill>
            <a:srgbClr val="2B426F"/>
          </a:solid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b="1" lang="en-US" sz="1500">
                <a:solidFill>
                  <a:schemeClr val="lt1"/>
                </a:solidFill>
                <a:latin typeface="Lato"/>
                <a:ea typeface="Lato"/>
                <a:cs typeface="Lato"/>
                <a:sym typeface="Lato"/>
              </a:rPr>
              <a:t>Is this a reimbursable meal?</a:t>
            </a:r>
            <a:endParaRPr sz="2400">
              <a:solidFill>
                <a:schemeClr val="lt1"/>
              </a:solidFill>
              <a:latin typeface="Lato"/>
              <a:ea typeface="Lato"/>
              <a:cs typeface="Lato"/>
              <a:sym typeface="Lato"/>
            </a:endParaRPr>
          </a:p>
        </p:txBody>
      </p:sp>
      <p:sp>
        <p:nvSpPr>
          <p:cNvPr id="371" name="Google Shape;371;p35"/>
          <p:cNvSpPr txBox="1"/>
          <p:nvPr/>
        </p:nvSpPr>
        <p:spPr>
          <a:xfrm>
            <a:off x="993350" y="2136749"/>
            <a:ext cx="3361800" cy="2207400"/>
          </a:xfrm>
          <a:prstGeom prst="rect">
            <a:avLst/>
          </a:prstGeom>
          <a:solidFill>
            <a:srgbClr val="FFC919"/>
          </a:solid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Font typeface="Arial"/>
              <a:buNone/>
            </a:pPr>
            <a:r>
              <a:rPr b="1" lang="en-US">
                <a:solidFill>
                  <a:srgbClr val="FF0000"/>
                </a:solidFill>
                <a:latin typeface="Libre Franklin"/>
                <a:ea typeface="Libre Franklin"/>
                <a:cs typeface="Libre Franklin"/>
                <a:sym typeface="Libre Franklin"/>
              </a:rPr>
              <a:t>NO, EVEN THOUGH 3 ITEMS WERE SELECTED, A FRUIT ITEM WAS NOT.  STUDENT MUST SELECT AT LEAST 1 FRUIT ITEM THAT IS ½ C. EQUIVALENT.</a:t>
            </a:r>
            <a:endParaRPr b="1">
              <a:solidFill>
                <a:srgbClr val="00B050"/>
              </a:solidFill>
              <a:latin typeface="Libre Franklin"/>
              <a:ea typeface="Libre Franklin"/>
              <a:cs typeface="Libre Franklin"/>
              <a:sym typeface="Libre Frankl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370"/>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3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36"/>
          <p:cNvSpPr txBox="1"/>
          <p:nvPr>
            <p:ph type="title"/>
          </p:nvPr>
        </p:nvSpPr>
        <p:spPr>
          <a:xfrm>
            <a:off x="981200" y="1875710"/>
            <a:ext cx="4653300" cy="1011000"/>
          </a:xfrm>
          <a:prstGeom prst="rect">
            <a:avLst/>
          </a:prstGeom>
          <a:noFill/>
          <a:ln>
            <a:noFill/>
          </a:ln>
        </p:spPr>
        <p:txBody>
          <a:bodyPr anchorCtr="0" anchor="t" bIns="34275" lIns="68575" spcFirstLastPara="1" rIns="68575" wrap="square" tIns="34275">
            <a:noAutofit/>
          </a:bodyPr>
          <a:lstStyle/>
          <a:p>
            <a:pPr indent="0" lvl="0" marL="0" rtl="0" algn="l">
              <a:lnSpc>
                <a:spcPct val="80000"/>
              </a:lnSpc>
              <a:spcBef>
                <a:spcPts val="0"/>
              </a:spcBef>
              <a:spcAft>
                <a:spcPts val="0"/>
              </a:spcAft>
              <a:buClr>
                <a:schemeClr val="accent1"/>
              </a:buClr>
              <a:buSzPts val="2700"/>
              <a:buFont typeface="Arial"/>
              <a:buNone/>
            </a:pPr>
            <a:r>
              <a:rPr b="0" lang="en-US" sz="3600">
                <a:latin typeface="Lato Black"/>
                <a:ea typeface="Lato Black"/>
                <a:cs typeface="Lato Black"/>
                <a:sym typeface="Lato Black"/>
              </a:rPr>
              <a:t>Posters can </a:t>
            </a:r>
            <a:br>
              <a:rPr b="0" lang="en-US" sz="3600">
                <a:latin typeface="Lato Black"/>
                <a:ea typeface="Lato Black"/>
                <a:cs typeface="Lato Black"/>
                <a:sym typeface="Lato Black"/>
              </a:rPr>
            </a:br>
            <a:r>
              <a:rPr b="0" lang="en-US" sz="3600">
                <a:latin typeface="Lato Black"/>
                <a:ea typeface="Lato Black"/>
                <a:cs typeface="Lato Black"/>
                <a:sym typeface="Lato Black"/>
              </a:rPr>
              <a:t>help students </a:t>
            </a:r>
            <a:endParaRPr>
              <a:solidFill>
                <a:srgbClr val="39B54A"/>
              </a:solidFill>
            </a:endParaRPr>
          </a:p>
        </p:txBody>
      </p:sp>
      <p:sp>
        <p:nvSpPr>
          <p:cNvPr id="377" name="Google Shape;377;p36"/>
          <p:cNvSpPr txBox="1"/>
          <p:nvPr>
            <p:ph type="title"/>
          </p:nvPr>
        </p:nvSpPr>
        <p:spPr>
          <a:xfrm>
            <a:off x="981200" y="2813565"/>
            <a:ext cx="4653300" cy="402900"/>
          </a:xfrm>
          <a:prstGeom prst="rect">
            <a:avLst/>
          </a:prstGeom>
          <a:noFill/>
          <a:ln>
            <a:noFill/>
          </a:ln>
        </p:spPr>
        <p:txBody>
          <a:bodyPr anchorCtr="0" anchor="t" bIns="34275" lIns="68575" spcFirstLastPara="1" rIns="68575" wrap="square" tIns="34275">
            <a:noAutofit/>
          </a:bodyPr>
          <a:lstStyle/>
          <a:p>
            <a:pPr indent="0" lvl="0" marL="0" rtl="0" algn="l">
              <a:lnSpc>
                <a:spcPct val="80000"/>
              </a:lnSpc>
              <a:spcBef>
                <a:spcPts val="0"/>
              </a:spcBef>
              <a:spcAft>
                <a:spcPts val="0"/>
              </a:spcAft>
              <a:buClr>
                <a:schemeClr val="accent1"/>
              </a:buClr>
              <a:buSzPts val="2700"/>
              <a:buFont typeface="Arial"/>
              <a:buNone/>
            </a:pPr>
            <a:r>
              <a:rPr lang="en-US" sz="2400">
                <a:solidFill>
                  <a:srgbClr val="39B54A"/>
                </a:solidFill>
              </a:rPr>
              <a:t>WITH THEIR SELECTIONS</a:t>
            </a:r>
            <a:endParaRPr sz="2400">
              <a:solidFill>
                <a:srgbClr val="39B54A"/>
              </a:solidFill>
            </a:endParaRPr>
          </a:p>
        </p:txBody>
      </p:sp>
      <p:pic>
        <p:nvPicPr>
          <p:cNvPr id="378" name="Google Shape;378;p36"/>
          <p:cNvPicPr preferRelativeResize="0"/>
          <p:nvPr/>
        </p:nvPicPr>
        <p:blipFill>
          <a:blip r:embed="rId3">
            <a:alphaModFix/>
          </a:blip>
          <a:stretch>
            <a:fillRect/>
          </a:stretch>
        </p:blipFill>
        <p:spPr>
          <a:xfrm>
            <a:off x="5385400" y="756149"/>
            <a:ext cx="2717275" cy="3520926"/>
          </a:xfrm>
          <a:prstGeom prst="rect">
            <a:avLst/>
          </a:prstGeom>
          <a:noFill/>
          <a:ln cap="flat" cmpd="sng" w="9525">
            <a:solidFill>
              <a:srgbClr val="EFEFEF"/>
            </a:solidFill>
            <a:prstDash val="solid"/>
            <a:round/>
            <a:headEnd len="sm" w="sm" type="none"/>
            <a:tailEnd len="sm" w="sm" type="none"/>
          </a:ln>
          <a:effectLst>
            <a:outerShdw blurRad="85725" rotWithShape="0" algn="bl" dist="57150">
              <a:srgbClr val="000000">
                <a:alpha val="2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0"/>
          <p:cNvSpPr txBox="1"/>
          <p:nvPr>
            <p:ph type="title"/>
          </p:nvPr>
        </p:nvSpPr>
        <p:spPr>
          <a:xfrm>
            <a:off x="1069125" y="1341875"/>
            <a:ext cx="6825600" cy="783600"/>
          </a:xfrm>
          <a:prstGeom prst="rect">
            <a:avLst/>
          </a:prstGeom>
          <a:noFill/>
          <a:ln>
            <a:noFill/>
          </a:ln>
        </p:spPr>
        <p:txBody>
          <a:bodyPr anchorCtr="0" anchor="b" bIns="34275" lIns="68575" spcFirstLastPara="1" rIns="68575" wrap="square" tIns="34275">
            <a:noAutofit/>
          </a:bodyPr>
          <a:lstStyle/>
          <a:p>
            <a:pPr indent="0" lvl="0" marL="0" rtl="0" algn="l">
              <a:lnSpc>
                <a:spcPct val="80000"/>
              </a:lnSpc>
              <a:spcBef>
                <a:spcPts val="0"/>
              </a:spcBef>
              <a:spcAft>
                <a:spcPts val="0"/>
              </a:spcAft>
              <a:buClr>
                <a:schemeClr val="accent1"/>
              </a:buClr>
              <a:buSzPts val="3300"/>
              <a:buFont typeface="Arial"/>
              <a:buNone/>
            </a:pPr>
            <a:r>
              <a:rPr b="0" lang="en-US" sz="3600">
                <a:latin typeface="Lato Black"/>
                <a:ea typeface="Lato Black"/>
                <a:cs typeface="Lato Black"/>
                <a:sym typeface="Lato Black"/>
              </a:rPr>
              <a:t>Offer vs. Serve </a:t>
            </a:r>
            <a:br>
              <a:rPr lang="en-US" sz="3600"/>
            </a:br>
            <a:r>
              <a:rPr lang="en-US">
                <a:solidFill>
                  <a:srgbClr val="00B050"/>
                </a:solidFill>
              </a:rPr>
              <a:t>IS IT MANDATORY OR OPTIONAL?</a:t>
            </a:r>
            <a:endParaRPr>
              <a:solidFill>
                <a:srgbClr val="00B050"/>
              </a:solidFill>
            </a:endParaRPr>
          </a:p>
        </p:txBody>
      </p:sp>
      <p:sp>
        <p:nvSpPr>
          <p:cNvPr id="73" name="Google Shape;73;p10"/>
          <p:cNvSpPr txBox="1"/>
          <p:nvPr>
            <p:ph idx="1" type="body"/>
          </p:nvPr>
        </p:nvSpPr>
        <p:spPr>
          <a:xfrm>
            <a:off x="1069125" y="2193750"/>
            <a:ext cx="6825600" cy="2225700"/>
          </a:xfrm>
          <a:prstGeom prst="rect">
            <a:avLst/>
          </a:prstGeom>
          <a:noFill/>
          <a:ln>
            <a:noFill/>
          </a:ln>
        </p:spPr>
        <p:txBody>
          <a:bodyPr anchorCtr="0" anchor="t" bIns="34275" lIns="68575" spcFirstLastPara="1" rIns="68575" wrap="square" tIns="34275">
            <a:noAutofit/>
          </a:bodyPr>
          <a:lstStyle/>
          <a:p>
            <a:pPr indent="-254000" lvl="0" marL="254000" rtl="0" algn="l">
              <a:spcBef>
                <a:spcPts val="0"/>
              </a:spcBef>
              <a:spcAft>
                <a:spcPts val="0"/>
              </a:spcAft>
              <a:buSzPts val="1800"/>
              <a:buFont typeface="Arial"/>
              <a:buChar char="•"/>
            </a:pPr>
            <a:r>
              <a:rPr lang="en-US" sz="1800"/>
              <a:t>Offer vs. Serve is </a:t>
            </a:r>
            <a:r>
              <a:rPr b="1" lang="en-US" sz="1800"/>
              <a:t>mandatory</a:t>
            </a:r>
            <a:r>
              <a:rPr lang="en-US" sz="1800"/>
              <a:t> for students at senior high schools (as defined by the State educational agency)</a:t>
            </a:r>
            <a:endParaRPr/>
          </a:p>
          <a:p>
            <a:pPr indent="-254000" lvl="0" marL="254000" rtl="0" algn="l">
              <a:spcBef>
                <a:spcPts val="400"/>
              </a:spcBef>
              <a:spcAft>
                <a:spcPts val="0"/>
              </a:spcAft>
              <a:buSzPts val="1800"/>
              <a:buFont typeface="Arial"/>
              <a:buChar char="•"/>
            </a:pPr>
            <a:r>
              <a:rPr lang="en-US" sz="1800"/>
              <a:t>Offer vs. Serve is </a:t>
            </a:r>
            <a:r>
              <a:rPr b="1" lang="en-US" sz="1800"/>
              <a:t>optional</a:t>
            </a:r>
            <a:r>
              <a:rPr lang="en-US" sz="1800"/>
              <a:t> for middle and elementary schools (as defined by the State educational agency)</a:t>
            </a:r>
            <a:endParaRPr/>
          </a:p>
          <a:p>
            <a:pPr indent="-254000" lvl="0" marL="254000" rtl="0" algn="l">
              <a:spcBef>
                <a:spcPts val="400"/>
              </a:spcBef>
              <a:spcAft>
                <a:spcPts val="0"/>
              </a:spcAft>
              <a:buSzPts val="1800"/>
              <a:buFont typeface="Arial"/>
              <a:buChar char="•"/>
            </a:pPr>
            <a:r>
              <a:rPr lang="en-US" sz="1800"/>
              <a:t>Offer vs. Serve at breakfast is </a:t>
            </a:r>
            <a:r>
              <a:rPr b="1" lang="en-US" sz="1800"/>
              <a:t>optional</a:t>
            </a:r>
            <a:r>
              <a:rPr lang="en-US" sz="1800"/>
              <a:t> for all grades</a:t>
            </a:r>
            <a:endParaRPr/>
          </a:p>
          <a:p>
            <a:pPr indent="-254000" lvl="0" marL="254000" rtl="0" algn="l">
              <a:spcBef>
                <a:spcPts val="400"/>
              </a:spcBef>
              <a:spcAft>
                <a:spcPts val="0"/>
              </a:spcAft>
              <a:buSzPts val="1800"/>
              <a:buFont typeface="Arial"/>
              <a:buChar char="•"/>
            </a:pPr>
            <a:r>
              <a:rPr lang="en-US" sz="1800"/>
              <a:t>Offer vs. Serve for summer meals (seamless summer option) is </a:t>
            </a:r>
            <a:r>
              <a:rPr b="1" lang="en-US" sz="1800"/>
              <a:t>optional</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37"/>
          <p:cNvSpPr txBox="1"/>
          <p:nvPr>
            <p:ph type="title"/>
          </p:nvPr>
        </p:nvSpPr>
        <p:spPr>
          <a:xfrm>
            <a:off x="1069127" y="1481075"/>
            <a:ext cx="6825600" cy="4803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accent1"/>
              </a:buClr>
              <a:buSzPts val="2700"/>
              <a:buFont typeface="Arial"/>
              <a:buNone/>
            </a:pPr>
            <a:r>
              <a:rPr b="0" lang="en-US" sz="3600">
                <a:latin typeface="Lato Black"/>
                <a:ea typeface="Lato Black"/>
                <a:cs typeface="Lato Black"/>
                <a:sym typeface="Lato Black"/>
              </a:rPr>
              <a:t>Additional Information</a:t>
            </a:r>
            <a:endParaRPr b="0" sz="3600">
              <a:latin typeface="Lato Black"/>
              <a:ea typeface="Lato Black"/>
              <a:cs typeface="Lato Black"/>
              <a:sym typeface="Lato Black"/>
            </a:endParaRPr>
          </a:p>
        </p:txBody>
      </p:sp>
      <p:sp>
        <p:nvSpPr>
          <p:cNvPr id="384" name="Google Shape;384;p37"/>
          <p:cNvSpPr txBox="1"/>
          <p:nvPr>
            <p:ph idx="1" type="body"/>
          </p:nvPr>
        </p:nvSpPr>
        <p:spPr>
          <a:xfrm>
            <a:off x="1069125" y="1961375"/>
            <a:ext cx="6825600" cy="21393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accent2"/>
              </a:buClr>
              <a:buSzPts val="1500"/>
              <a:buNone/>
            </a:pPr>
            <a:r>
              <a:rPr lang="en-US" sz="1800"/>
              <a:t>For information regarding Offer Versus Serve, visit </a:t>
            </a:r>
            <a:r>
              <a:rPr lang="en-US" sz="1800" u="sng">
                <a:solidFill>
                  <a:schemeClr val="hlink"/>
                </a:solidFill>
                <a:hlinkClick r:id="rId3"/>
              </a:rPr>
              <a:t>http://www.fns.usda.gov/sites/default/files/cn/SP41_2015a.pdf</a:t>
            </a:r>
            <a:endParaRPr sz="1800"/>
          </a:p>
          <a:p>
            <a:pPr indent="0" lvl="0" marL="0" rtl="0" algn="l">
              <a:spcBef>
                <a:spcPts val="300"/>
              </a:spcBef>
              <a:spcAft>
                <a:spcPts val="0"/>
              </a:spcAft>
              <a:buSzPts val="1500"/>
              <a:buNone/>
            </a:pPr>
            <a:r>
              <a:t/>
            </a:r>
            <a:endParaRPr sz="1800"/>
          </a:p>
          <a:p>
            <a:pPr indent="0" lvl="0" marL="0" rtl="0" algn="l">
              <a:spcBef>
                <a:spcPts val="300"/>
              </a:spcBef>
              <a:spcAft>
                <a:spcPts val="0"/>
              </a:spcAft>
              <a:buSzPts val="1500"/>
              <a:buNone/>
            </a:pPr>
            <a:r>
              <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1"/>
          <p:cNvSpPr txBox="1"/>
          <p:nvPr>
            <p:ph type="title"/>
          </p:nvPr>
        </p:nvSpPr>
        <p:spPr>
          <a:xfrm>
            <a:off x="722313" y="2419351"/>
            <a:ext cx="7772400" cy="10215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b="0" lang="en-US" sz="7000">
                <a:solidFill>
                  <a:schemeClr val="lt1"/>
                </a:solidFill>
                <a:latin typeface="Lato Black"/>
                <a:ea typeface="Lato Black"/>
                <a:cs typeface="Lato Black"/>
                <a:sym typeface="Lato Black"/>
              </a:rPr>
              <a:t>LUNCHES</a:t>
            </a:r>
            <a:endParaRPr b="0" sz="7000">
              <a:solidFill>
                <a:schemeClr val="lt1"/>
              </a:solidFill>
              <a:latin typeface="Lato Black"/>
              <a:ea typeface="Lato Black"/>
              <a:cs typeface="Lato Black"/>
              <a:sym typeface="Lato Black"/>
            </a:endParaRPr>
          </a:p>
        </p:txBody>
      </p:sp>
      <p:sp>
        <p:nvSpPr>
          <p:cNvPr id="80" name="Google Shape;80;p11"/>
          <p:cNvSpPr txBox="1"/>
          <p:nvPr>
            <p:ph idx="12" type="sldNum"/>
          </p:nvPr>
        </p:nvSpPr>
        <p:spPr>
          <a:xfrm>
            <a:off x="5542731" y="4696547"/>
            <a:ext cx="450900" cy="273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2"/>
          <p:cNvSpPr txBox="1"/>
          <p:nvPr>
            <p:ph type="title"/>
          </p:nvPr>
        </p:nvSpPr>
        <p:spPr>
          <a:xfrm>
            <a:off x="992927" y="1476783"/>
            <a:ext cx="6825600" cy="4803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accent1"/>
              </a:buClr>
              <a:buSzPts val="3300"/>
              <a:buFont typeface="Arial"/>
              <a:buNone/>
            </a:pPr>
            <a:r>
              <a:rPr b="0" lang="en-US" sz="3600">
                <a:latin typeface="Lato Black"/>
                <a:ea typeface="Lato Black"/>
                <a:cs typeface="Lato Black"/>
                <a:sym typeface="Lato Black"/>
              </a:rPr>
              <a:t>Offer vs. Serve Lunch Basics</a:t>
            </a:r>
            <a:endParaRPr b="0" sz="3600">
              <a:latin typeface="Lato Black"/>
              <a:ea typeface="Lato Black"/>
              <a:cs typeface="Lato Black"/>
              <a:sym typeface="Lato Black"/>
            </a:endParaRPr>
          </a:p>
        </p:txBody>
      </p:sp>
      <p:sp>
        <p:nvSpPr>
          <p:cNvPr id="86" name="Google Shape;86;p12"/>
          <p:cNvSpPr txBox="1"/>
          <p:nvPr>
            <p:ph idx="1" type="body"/>
          </p:nvPr>
        </p:nvSpPr>
        <p:spPr>
          <a:xfrm>
            <a:off x="992927" y="2025433"/>
            <a:ext cx="6825600" cy="2913300"/>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chemeClr val="accent2"/>
              </a:buClr>
              <a:buSzPts val="2100"/>
              <a:buNone/>
            </a:pPr>
            <a:r>
              <a:rPr lang="en-US" sz="1800"/>
              <a:t>The meal pattern for lunches consists of five food components</a:t>
            </a:r>
            <a:endParaRPr sz="1800"/>
          </a:p>
          <a:p>
            <a:pPr indent="0" lvl="0" marL="0" rtl="0" algn="l">
              <a:spcBef>
                <a:spcPts val="400"/>
              </a:spcBef>
              <a:spcAft>
                <a:spcPts val="0"/>
              </a:spcAft>
              <a:buClr>
                <a:schemeClr val="accent2"/>
              </a:buClr>
              <a:buSzPts val="2100"/>
              <a:buNone/>
            </a:pPr>
            <a:r>
              <a:rPr lang="en-US" sz="1800"/>
              <a:t>1. Fruits</a:t>
            </a:r>
            <a:endParaRPr sz="1800"/>
          </a:p>
          <a:p>
            <a:pPr indent="0" lvl="0" marL="0" rtl="0" algn="l">
              <a:spcBef>
                <a:spcPts val="400"/>
              </a:spcBef>
              <a:spcAft>
                <a:spcPts val="0"/>
              </a:spcAft>
              <a:buClr>
                <a:schemeClr val="accent2"/>
              </a:buClr>
              <a:buSzPts val="2100"/>
              <a:buNone/>
            </a:pPr>
            <a:r>
              <a:rPr lang="en-US" sz="1800"/>
              <a:t>2. Vegetables</a:t>
            </a:r>
            <a:endParaRPr sz="1800"/>
          </a:p>
          <a:p>
            <a:pPr indent="0" lvl="0" marL="0" rtl="0" algn="l">
              <a:spcBef>
                <a:spcPts val="400"/>
              </a:spcBef>
              <a:spcAft>
                <a:spcPts val="0"/>
              </a:spcAft>
              <a:buClr>
                <a:schemeClr val="accent2"/>
              </a:buClr>
              <a:buSzPts val="2100"/>
              <a:buNone/>
            </a:pPr>
            <a:r>
              <a:rPr lang="en-US" sz="1800"/>
              <a:t>3. Grains</a:t>
            </a:r>
            <a:endParaRPr sz="1800"/>
          </a:p>
          <a:p>
            <a:pPr indent="0" lvl="0" marL="0" rtl="0" algn="l">
              <a:spcBef>
                <a:spcPts val="400"/>
              </a:spcBef>
              <a:spcAft>
                <a:spcPts val="0"/>
              </a:spcAft>
              <a:buClr>
                <a:schemeClr val="accent2"/>
              </a:buClr>
              <a:buSzPts val="2100"/>
              <a:buNone/>
            </a:pPr>
            <a:r>
              <a:rPr lang="en-US" sz="1800"/>
              <a:t>4. Meats/meat alternates (M/MA)</a:t>
            </a:r>
            <a:endParaRPr sz="1800"/>
          </a:p>
          <a:p>
            <a:pPr indent="0" lvl="0" marL="0" rtl="0" algn="l">
              <a:spcBef>
                <a:spcPts val="400"/>
              </a:spcBef>
              <a:spcAft>
                <a:spcPts val="0"/>
              </a:spcAft>
              <a:buClr>
                <a:schemeClr val="accent2"/>
              </a:buClr>
              <a:buSzPts val="2100"/>
              <a:buNone/>
            </a:pPr>
            <a:r>
              <a:rPr lang="en-US" sz="1800"/>
              <a:t>5. Milk</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3"/>
          <p:cNvSpPr txBox="1"/>
          <p:nvPr>
            <p:ph type="title"/>
          </p:nvPr>
        </p:nvSpPr>
        <p:spPr>
          <a:xfrm>
            <a:off x="1069127" y="1501000"/>
            <a:ext cx="6825600" cy="4803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accent1"/>
              </a:buClr>
              <a:buSzPts val="3300"/>
              <a:buFont typeface="Arial"/>
              <a:buNone/>
            </a:pPr>
            <a:r>
              <a:rPr b="0" lang="en-US" sz="3600">
                <a:latin typeface="Lato Black"/>
                <a:ea typeface="Lato Black"/>
                <a:cs typeface="Lato Black"/>
                <a:sym typeface="Lato Black"/>
              </a:rPr>
              <a:t>Age/Grade Groups for Lunches:</a:t>
            </a:r>
            <a:endParaRPr b="0" sz="3600">
              <a:latin typeface="Lato Black"/>
              <a:ea typeface="Lato Black"/>
              <a:cs typeface="Lato Black"/>
              <a:sym typeface="Lato Black"/>
            </a:endParaRPr>
          </a:p>
        </p:txBody>
      </p:sp>
      <p:sp>
        <p:nvSpPr>
          <p:cNvPr id="92" name="Google Shape;92;p13"/>
          <p:cNvSpPr/>
          <p:nvPr/>
        </p:nvSpPr>
        <p:spPr>
          <a:xfrm>
            <a:off x="1068675" y="2171947"/>
            <a:ext cx="1447800" cy="1447800"/>
          </a:xfrm>
          <a:prstGeom prst="flowChartConnector">
            <a:avLst/>
          </a:prstGeom>
          <a:solidFill>
            <a:srgbClr val="FFC91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3" name="Google Shape;93;p13"/>
          <p:cNvSpPr/>
          <p:nvPr/>
        </p:nvSpPr>
        <p:spPr>
          <a:xfrm>
            <a:off x="3693823" y="2171947"/>
            <a:ext cx="1447800" cy="1447800"/>
          </a:xfrm>
          <a:prstGeom prst="flowChartConnector">
            <a:avLst/>
          </a:prstGeom>
          <a:solidFill>
            <a:srgbClr val="39B54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4" name="Google Shape;94;p13"/>
          <p:cNvSpPr/>
          <p:nvPr/>
        </p:nvSpPr>
        <p:spPr>
          <a:xfrm>
            <a:off x="6318959" y="2171947"/>
            <a:ext cx="1447800" cy="1447800"/>
          </a:xfrm>
          <a:prstGeom prst="flowChartConnector">
            <a:avLst/>
          </a:prstGeom>
          <a:solidFill>
            <a:srgbClr val="2B426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5" name="Google Shape;95;p13"/>
          <p:cNvSpPr txBox="1"/>
          <p:nvPr/>
        </p:nvSpPr>
        <p:spPr>
          <a:xfrm>
            <a:off x="6318950" y="2611422"/>
            <a:ext cx="1447800" cy="787500"/>
          </a:xfrm>
          <a:prstGeom prst="rect">
            <a:avLst/>
          </a:prstGeom>
          <a:noFill/>
          <a:ln>
            <a:noFill/>
          </a:ln>
        </p:spPr>
        <p:txBody>
          <a:bodyPr anchorCtr="0" anchor="t" bIns="91425" lIns="91425" spcFirstLastPara="1" rIns="91425" wrap="square" tIns="91425">
            <a:noAutofit/>
          </a:bodyPr>
          <a:lstStyle/>
          <a:p>
            <a:pPr indent="0" lvl="0" marL="0" rtl="0" algn="ctr">
              <a:spcBef>
                <a:spcPts val="500"/>
              </a:spcBef>
              <a:spcAft>
                <a:spcPts val="0"/>
              </a:spcAft>
              <a:buNone/>
            </a:pPr>
            <a:r>
              <a:rPr lang="en-US" sz="2400">
                <a:solidFill>
                  <a:schemeClr val="lt1"/>
                </a:solidFill>
                <a:latin typeface="Lato Black"/>
                <a:ea typeface="Lato Black"/>
                <a:cs typeface="Lato Black"/>
                <a:sym typeface="Lato Black"/>
              </a:rPr>
              <a:t>9-12</a:t>
            </a:r>
            <a:endParaRPr sz="2400">
              <a:solidFill>
                <a:schemeClr val="lt1"/>
              </a:solidFill>
              <a:latin typeface="Lato Black"/>
              <a:ea typeface="Lato Black"/>
              <a:cs typeface="Lato Black"/>
              <a:sym typeface="Lato Black"/>
            </a:endParaRPr>
          </a:p>
        </p:txBody>
      </p:sp>
      <p:sp>
        <p:nvSpPr>
          <p:cNvPr id="96" name="Google Shape;96;p13"/>
          <p:cNvSpPr txBox="1"/>
          <p:nvPr/>
        </p:nvSpPr>
        <p:spPr>
          <a:xfrm>
            <a:off x="3691050" y="2611422"/>
            <a:ext cx="1447800" cy="642900"/>
          </a:xfrm>
          <a:prstGeom prst="rect">
            <a:avLst/>
          </a:prstGeom>
          <a:noFill/>
          <a:ln>
            <a:noFill/>
          </a:ln>
        </p:spPr>
        <p:txBody>
          <a:bodyPr anchorCtr="0" anchor="t" bIns="91425" lIns="91425" spcFirstLastPara="1" rIns="91425" wrap="square" tIns="91425">
            <a:noAutofit/>
          </a:bodyPr>
          <a:lstStyle/>
          <a:p>
            <a:pPr indent="0" lvl="0" marL="0" rtl="0" algn="ctr">
              <a:spcBef>
                <a:spcPts val="500"/>
              </a:spcBef>
              <a:spcAft>
                <a:spcPts val="0"/>
              </a:spcAft>
              <a:buNone/>
            </a:pPr>
            <a:r>
              <a:rPr lang="en-US" sz="2400">
                <a:solidFill>
                  <a:schemeClr val="lt1"/>
                </a:solidFill>
                <a:latin typeface="Lato Black"/>
                <a:ea typeface="Lato Black"/>
                <a:cs typeface="Lato Black"/>
                <a:sym typeface="Lato Black"/>
              </a:rPr>
              <a:t>6-8</a:t>
            </a:r>
            <a:endParaRPr sz="2400">
              <a:solidFill>
                <a:schemeClr val="lt1"/>
              </a:solidFill>
              <a:latin typeface="Lato Black"/>
              <a:ea typeface="Lato Black"/>
              <a:cs typeface="Lato Black"/>
              <a:sym typeface="Lato Black"/>
            </a:endParaRPr>
          </a:p>
        </p:txBody>
      </p:sp>
      <p:sp>
        <p:nvSpPr>
          <p:cNvPr id="97" name="Google Shape;97;p13"/>
          <p:cNvSpPr txBox="1"/>
          <p:nvPr/>
        </p:nvSpPr>
        <p:spPr>
          <a:xfrm>
            <a:off x="1068675" y="2611422"/>
            <a:ext cx="1447800" cy="747300"/>
          </a:xfrm>
          <a:prstGeom prst="rect">
            <a:avLst/>
          </a:prstGeom>
          <a:noFill/>
          <a:ln>
            <a:noFill/>
          </a:ln>
        </p:spPr>
        <p:txBody>
          <a:bodyPr anchorCtr="0" anchor="t" bIns="91425" lIns="91425" spcFirstLastPara="1" rIns="91425" wrap="square" tIns="91425">
            <a:noAutofit/>
          </a:bodyPr>
          <a:lstStyle/>
          <a:p>
            <a:pPr indent="0" lvl="0" marL="0" rtl="0" algn="ctr">
              <a:spcBef>
                <a:spcPts val="500"/>
              </a:spcBef>
              <a:spcAft>
                <a:spcPts val="0"/>
              </a:spcAft>
              <a:buNone/>
            </a:pPr>
            <a:r>
              <a:rPr lang="en-US" sz="2400">
                <a:solidFill>
                  <a:schemeClr val="lt1"/>
                </a:solidFill>
                <a:latin typeface="Lato Black"/>
                <a:ea typeface="Lato Black"/>
                <a:cs typeface="Lato Black"/>
                <a:sym typeface="Lato Black"/>
              </a:rPr>
              <a:t>K-5</a:t>
            </a:r>
            <a:endParaRPr sz="2400">
              <a:solidFill>
                <a:schemeClr val="lt1"/>
              </a:solidFill>
              <a:latin typeface="Lato Black"/>
              <a:ea typeface="Lato Black"/>
              <a:cs typeface="Lato Black"/>
              <a:sym typeface="Lato Black"/>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4"/>
          <p:cNvSpPr txBox="1"/>
          <p:nvPr>
            <p:ph type="title"/>
          </p:nvPr>
        </p:nvSpPr>
        <p:spPr>
          <a:xfrm>
            <a:off x="1001185" y="1527713"/>
            <a:ext cx="8229600" cy="480300"/>
          </a:xfrm>
          <a:prstGeom prst="rect">
            <a:avLst/>
          </a:prstGeom>
          <a:noFill/>
          <a:ln>
            <a:noFill/>
          </a:ln>
        </p:spPr>
        <p:txBody>
          <a:bodyPr anchorCtr="0" anchor="b" bIns="34275" lIns="68575" spcFirstLastPara="1" rIns="68575" wrap="square" tIns="34275">
            <a:noAutofit/>
          </a:bodyPr>
          <a:lstStyle/>
          <a:p>
            <a:pPr indent="0" lvl="0" marL="0" rtl="0" algn="l">
              <a:lnSpc>
                <a:spcPct val="80000"/>
              </a:lnSpc>
              <a:spcBef>
                <a:spcPts val="0"/>
              </a:spcBef>
              <a:spcAft>
                <a:spcPts val="0"/>
              </a:spcAft>
              <a:buClr>
                <a:schemeClr val="accent1"/>
              </a:buClr>
              <a:buSzPts val="2400"/>
              <a:buFont typeface="Arial"/>
              <a:buNone/>
            </a:pPr>
            <a:r>
              <a:rPr b="0" lang="en-US" sz="3600">
                <a:latin typeface="Lato Black"/>
                <a:ea typeface="Lato Black"/>
                <a:cs typeface="Lato Black"/>
                <a:sym typeface="Lato Black"/>
              </a:rPr>
              <a:t>Full Components: </a:t>
            </a:r>
            <a:br>
              <a:rPr b="1" lang="en-US" sz="3600"/>
            </a:br>
            <a:r>
              <a:rPr lang="en-US">
                <a:solidFill>
                  <a:srgbClr val="39B54A"/>
                </a:solidFill>
              </a:rPr>
              <a:t>WHAT MUST BE OFFERED DAILY?</a:t>
            </a:r>
            <a:endParaRPr>
              <a:solidFill>
                <a:srgbClr val="39B54A"/>
              </a:solidFill>
            </a:endParaRPr>
          </a:p>
        </p:txBody>
      </p:sp>
      <p:sp>
        <p:nvSpPr>
          <p:cNvPr id="103" name="Google Shape;103;p14"/>
          <p:cNvSpPr txBox="1"/>
          <p:nvPr>
            <p:ph idx="1" type="body"/>
          </p:nvPr>
        </p:nvSpPr>
        <p:spPr>
          <a:xfrm>
            <a:off x="1041352" y="2076364"/>
            <a:ext cx="3123300" cy="30243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SzPts val="1800"/>
              <a:buNone/>
            </a:pPr>
            <a:r>
              <a:rPr lang="en-US" sz="1800">
                <a:solidFill>
                  <a:srgbClr val="2B426F"/>
                </a:solidFill>
                <a:latin typeface="Lato Black"/>
                <a:ea typeface="Lato Black"/>
                <a:cs typeface="Lato Black"/>
                <a:sym typeface="Lato Black"/>
              </a:rPr>
              <a:t>K-5 &amp; 6-8</a:t>
            </a:r>
            <a:r>
              <a:rPr lang="en-US" sz="1800">
                <a:solidFill>
                  <a:srgbClr val="FFC919"/>
                </a:solidFill>
                <a:latin typeface="Lato Black"/>
                <a:ea typeface="Lato Black"/>
                <a:cs typeface="Lato Black"/>
                <a:sym typeface="Lato Black"/>
              </a:rPr>
              <a:t> </a:t>
            </a:r>
            <a:endParaRPr>
              <a:solidFill>
                <a:srgbClr val="FFC919"/>
              </a:solidFill>
              <a:latin typeface="Lato Black"/>
              <a:ea typeface="Lato Black"/>
              <a:cs typeface="Lato Black"/>
              <a:sym typeface="Lato Black"/>
            </a:endParaRPr>
          </a:p>
          <a:p>
            <a:pPr indent="0" lvl="0" marL="0" rtl="0" algn="l">
              <a:spcBef>
                <a:spcPts val="400"/>
              </a:spcBef>
              <a:spcAft>
                <a:spcPts val="0"/>
              </a:spcAft>
              <a:buSzPts val="1800"/>
              <a:buNone/>
            </a:pPr>
            <a:r>
              <a:rPr b="1" lang="en-US" sz="1600" u="sng"/>
              <a:t>Must be offered Daily:</a:t>
            </a:r>
            <a:endParaRPr sz="1600"/>
          </a:p>
          <a:p>
            <a:pPr indent="0" lvl="0" marL="0" rtl="0" algn="l">
              <a:spcBef>
                <a:spcPts val="400"/>
              </a:spcBef>
              <a:spcAft>
                <a:spcPts val="0"/>
              </a:spcAft>
              <a:buClr>
                <a:schemeClr val="accent2"/>
              </a:buClr>
              <a:buSzPts val="1800"/>
              <a:buNone/>
            </a:pPr>
            <a:r>
              <a:rPr lang="en-US" sz="1600"/>
              <a:t>1 oz. Meat/MA</a:t>
            </a:r>
            <a:endParaRPr sz="1600"/>
          </a:p>
          <a:p>
            <a:pPr indent="0" lvl="0" marL="0" rtl="0" algn="l">
              <a:spcBef>
                <a:spcPts val="400"/>
              </a:spcBef>
              <a:spcAft>
                <a:spcPts val="0"/>
              </a:spcAft>
              <a:buClr>
                <a:schemeClr val="accent2"/>
              </a:buClr>
              <a:buSzPts val="1800"/>
              <a:buNone/>
            </a:pPr>
            <a:r>
              <a:rPr lang="en-US" sz="1600"/>
              <a:t>¾ c. Vegetable</a:t>
            </a:r>
            <a:endParaRPr sz="1600"/>
          </a:p>
          <a:p>
            <a:pPr indent="0" lvl="0" marL="0" rtl="0" algn="l">
              <a:spcBef>
                <a:spcPts val="400"/>
              </a:spcBef>
              <a:spcAft>
                <a:spcPts val="0"/>
              </a:spcAft>
              <a:buClr>
                <a:schemeClr val="accent2"/>
              </a:buClr>
              <a:buSzPts val="1800"/>
              <a:buNone/>
            </a:pPr>
            <a:r>
              <a:rPr lang="en-US" sz="1600"/>
              <a:t>½ c. Fruit</a:t>
            </a:r>
            <a:endParaRPr sz="1600"/>
          </a:p>
          <a:p>
            <a:pPr indent="0" lvl="0" marL="0" rtl="0" algn="l">
              <a:spcBef>
                <a:spcPts val="400"/>
              </a:spcBef>
              <a:spcAft>
                <a:spcPts val="0"/>
              </a:spcAft>
              <a:buClr>
                <a:schemeClr val="accent2"/>
              </a:buClr>
              <a:buSzPts val="1800"/>
              <a:buNone/>
            </a:pPr>
            <a:r>
              <a:rPr lang="en-US" sz="1600"/>
              <a:t>1 oz. Whole Grain-Rich Grain</a:t>
            </a:r>
            <a:endParaRPr sz="1600"/>
          </a:p>
          <a:p>
            <a:pPr indent="0" lvl="0" marL="0" rtl="0" algn="l">
              <a:spcBef>
                <a:spcPts val="400"/>
              </a:spcBef>
              <a:spcAft>
                <a:spcPts val="0"/>
              </a:spcAft>
              <a:buClr>
                <a:schemeClr val="accent2"/>
              </a:buClr>
              <a:buSzPts val="1800"/>
              <a:buNone/>
            </a:pPr>
            <a:r>
              <a:rPr lang="en-US" sz="1600"/>
              <a:t>8 oz. Milk</a:t>
            </a:r>
            <a:endParaRPr sz="1600"/>
          </a:p>
        </p:txBody>
      </p:sp>
      <p:sp>
        <p:nvSpPr>
          <p:cNvPr id="104" name="Google Shape;104;p14"/>
          <p:cNvSpPr txBox="1"/>
          <p:nvPr>
            <p:ph idx="2" type="body"/>
          </p:nvPr>
        </p:nvSpPr>
        <p:spPr>
          <a:xfrm>
            <a:off x="4664525" y="2076364"/>
            <a:ext cx="3123300" cy="3024300"/>
          </a:xfrm>
          <a:prstGeom prst="rect">
            <a:avLst/>
          </a:prstGeom>
        </p:spPr>
        <p:txBody>
          <a:bodyPr anchorCtr="0" anchor="t" bIns="34275" lIns="68575" spcFirstLastPara="1" rIns="68575" wrap="square" tIns="34275">
            <a:noAutofit/>
          </a:bodyPr>
          <a:lstStyle/>
          <a:p>
            <a:pPr indent="0" lvl="0" marL="0" rtl="0" algn="l">
              <a:spcBef>
                <a:spcPts val="400"/>
              </a:spcBef>
              <a:spcAft>
                <a:spcPts val="0"/>
              </a:spcAft>
              <a:buClr>
                <a:schemeClr val="dk1"/>
              </a:buClr>
              <a:buSzPts val="1800"/>
              <a:buFont typeface="Arial"/>
              <a:buNone/>
            </a:pPr>
            <a:r>
              <a:rPr lang="en-US" sz="1800">
                <a:solidFill>
                  <a:srgbClr val="2B426F"/>
                </a:solidFill>
                <a:latin typeface="Lato Black"/>
                <a:ea typeface="Lato Black"/>
                <a:cs typeface="Lato Black"/>
                <a:sym typeface="Lato Black"/>
              </a:rPr>
              <a:t>GRADES 9-12 </a:t>
            </a:r>
            <a:endParaRPr>
              <a:solidFill>
                <a:srgbClr val="2B426F"/>
              </a:solidFill>
              <a:latin typeface="Lato Black"/>
              <a:ea typeface="Lato Black"/>
              <a:cs typeface="Lato Black"/>
              <a:sym typeface="Lato Black"/>
            </a:endParaRPr>
          </a:p>
          <a:p>
            <a:pPr indent="0" lvl="0" marL="0" rtl="0" algn="l">
              <a:spcBef>
                <a:spcPts val="400"/>
              </a:spcBef>
              <a:spcAft>
                <a:spcPts val="0"/>
              </a:spcAft>
              <a:buClr>
                <a:schemeClr val="dk1"/>
              </a:buClr>
              <a:buSzPts val="1800"/>
              <a:buFont typeface="Arial"/>
              <a:buNone/>
            </a:pPr>
            <a:r>
              <a:rPr b="1" lang="en-US" sz="1600" u="sng"/>
              <a:t>Must be offered Daily:</a:t>
            </a:r>
            <a:endParaRPr sz="1600"/>
          </a:p>
          <a:p>
            <a:pPr indent="0" lvl="0" marL="0" rtl="0" algn="l">
              <a:spcBef>
                <a:spcPts val="400"/>
              </a:spcBef>
              <a:spcAft>
                <a:spcPts val="0"/>
              </a:spcAft>
              <a:buClr>
                <a:schemeClr val="accent2"/>
              </a:buClr>
              <a:buSzPts val="1800"/>
              <a:buFont typeface="Arial"/>
              <a:buNone/>
            </a:pPr>
            <a:r>
              <a:rPr lang="en-US" sz="1600"/>
              <a:t>2 oz. Meat/MA</a:t>
            </a:r>
            <a:endParaRPr sz="1600"/>
          </a:p>
          <a:p>
            <a:pPr indent="0" lvl="0" marL="0" rtl="0" algn="l">
              <a:spcBef>
                <a:spcPts val="400"/>
              </a:spcBef>
              <a:spcAft>
                <a:spcPts val="0"/>
              </a:spcAft>
              <a:buClr>
                <a:schemeClr val="accent2"/>
              </a:buClr>
              <a:buSzPts val="1800"/>
              <a:buFont typeface="Arial"/>
              <a:buNone/>
            </a:pPr>
            <a:r>
              <a:rPr lang="en-US" sz="1600"/>
              <a:t>1 c. Vegetable</a:t>
            </a:r>
            <a:endParaRPr sz="1600"/>
          </a:p>
          <a:p>
            <a:pPr indent="0" lvl="0" marL="0" rtl="0" algn="l">
              <a:spcBef>
                <a:spcPts val="400"/>
              </a:spcBef>
              <a:spcAft>
                <a:spcPts val="0"/>
              </a:spcAft>
              <a:buClr>
                <a:schemeClr val="accent2"/>
              </a:buClr>
              <a:buSzPts val="1800"/>
              <a:buFont typeface="Arial"/>
              <a:buNone/>
            </a:pPr>
            <a:r>
              <a:rPr lang="en-US" sz="1600"/>
              <a:t>1 c. Fruit</a:t>
            </a:r>
            <a:endParaRPr sz="1600"/>
          </a:p>
          <a:p>
            <a:pPr indent="0" lvl="0" marL="0" rtl="0" algn="l">
              <a:spcBef>
                <a:spcPts val="400"/>
              </a:spcBef>
              <a:spcAft>
                <a:spcPts val="0"/>
              </a:spcAft>
              <a:buClr>
                <a:schemeClr val="accent2"/>
              </a:buClr>
              <a:buSzPts val="1800"/>
              <a:buFont typeface="Arial"/>
              <a:buNone/>
            </a:pPr>
            <a:r>
              <a:rPr lang="en-US" sz="1600"/>
              <a:t>2 oz. Whole Grain-Rich Grains</a:t>
            </a:r>
            <a:endParaRPr sz="1600"/>
          </a:p>
          <a:p>
            <a:pPr indent="0" lvl="0" marL="0" rtl="0" algn="l">
              <a:spcBef>
                <a:spcPts val="400"/>
              </a:spcBef>
              <a:spcAft>
                <a:spcPts val="0"/>
              </a:spcAft>
              <a:buNone/>
            </a:pPr>
            <a:r>
              <a:rPr lang="en-US" sz="1600"/>
              <a:t>8 oz. Milk</a:t>
            </a:r>
            <a:endParaRPr b="1" sz="1600" u="sng"/>
          </a:p>
          <a:p>
            <a:pPr indent="0" lvl="0" marL="0" rtl="0" algn="l">
              <a:spcBef>
                <a:spcPts val="300"/>
              </a:spcBef>
              <a:spcAft>
                <a:spcPts val="0"/>
              </a:spcAft>
              <a:buNone/>
            </a:pPr>
            <a:r>
              <a:t/>
            </a:r>
            <a:endParaRPr/>
          </a:p>
        </p:txBody>
      </p:sp>
      <p:sp>
        <p:nvSpPr>
          <p:cNvPr id="105" name="Google Shape;105;p14"/>
          <p:cNvSpPr txBox="1"/>
          <p:nvPr>
            <p:ph idx="12" type="sldNum"/>
          </p:nvPr>
        </p:nvSpPr>
        <p:spPr>
          <a:xfrm>
            <a:off x="5542731" y="4696547"/>
            <a:ext cx="4509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5"/>
          <p:cNvSpPr txBox="1"/>
          <p:nvPr>
            <p:ph type="title"/>
          </p:nvPr>
        </p:nvSpPr>
        <p:spPr>
          <a:xfrm>
            <a:off x="1069125" y="1301702"/>
            <a:ext cx="6825600" cy="12240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accent1"/>
              </a:buClr>
              <a:buSzPts val="2700"/>
              <a:buFont typeface="Arial"/>
              <a:buNone/>
            </a:pPr>
            <a:r>
              <a:rPr b="0" lang="en-US" sz="3600">
                <a:solidFill>
                  <a:srgbClr val="39B54A"/>
                </a:solidFill>
                <a:latin typeface="Lato Black"/>
                <a:ea typeface="Lato Black"/>
                <a:cs typeface="Lato Black"/>
                <a:sym typeface="Lato Black"/>
              </a:rPr>
              <a:t>What Must Each Student Select</a:t>
            </a:r>
            <a:r>
              <a:rPr b="0" lang="en-US">
                <a:solidFill>
                  <a:srgbClr val="39B54A"/>
                </a:solidFill>
                <a:latin typeface="Lato Black"/>
                <a:ea typeface="Lato Black"/>
                <a:cs typeface="Lato Black"/>
                <a:sym typeface="Lato Black"/>
              </a:rPr>
              <a:t> </a:t>
            </a:r>
            <a:r>
              <a:rPr b="1" lang="en-US"/>
              <a:t>Regardless of Grade Level for the Meal to be Reimbursable?</a:t>
            </a:r>
            <a:endParaRPr/>
          </a:p>
        </p:txBody>
      </p:sp>
      <p:sp>
        <p:nvSpPr>
          <p:cNvPr id="111" name="Google Shape;111;p15"/>
          <p:cNvSpPr txBox="1"/>
          <p:nvPr>
            <p:ph idx="1" type="body"/>
          </p:nvPr>
        </p:nvSpPr>
        <p:spPr>
          <a:xfrm>
            <a:off x="1069127" y="2594152"/>
            <a:ext cx="6825600" cy="2913300"/>
          </a:xfrm>
          <a:prstGeom prst="rect">
            <a:avLst/>
          </a:prstGeom>
          <a:noFill/>
          <a:ln>
            <a:noFill/>
          </a:ln>
        </p:spPr>
        <p:txBody>
          <a:bodyPr anchorCtr="0" anchor="t" bIns="34275" lIns="68575" spcFirstLastPara="1" rIns="68575" wrap="square" tIns="34275">
            <a:normAutofit/>
          </a:bodyPr>
          <a:lstStyle/>
          <a:p>
            <a:pPr indent="-304800" lvl="0" marL="342900" rtl="0" algn="l">
              <a:spcBef>
                <a:spcPts val="0"/>
              </a:spcBef>
              <a:spcAft>
                <a:spcPts val="0"/>
              </a:spcAft>
              <a:buSzPts val="1800"/>
              <a:buFont typeface="Arial"/>
              <a:buChar char="•"/>
            </a:pPr>
            <a:r>
              <a:rPr lang="en-US" sz="1800"/>
              <a:t>3 of the 5 food components </a:t>
            </a:r>
            <a:r>
              <a:rPr b="1" lang="en-US" sz="1800"/>
              <a:t>AND:</a:t>
            </a:r>
            <a:endParaRPr sz="1800"/>
          </a:p>
          <a:p>
            <a:pPr indent="-304800" lvl="0" marL="342900" rtl="0" algn="l">
              <a:spcBef>
                <a:spcPts val="500"/>
              </a:spcBef>
              <a:spcAft>
                <a:spcPts val="0"/>
              </a:spcAft>
              <a:buSzPts val="1800"/>
              <a:buFont typeface="Arial"/>
              <a:buChar char="•"/>
            </a:pPr>
            <a:r>
              <a:rPr lang="en-US" sz="1800"/>
              <a:t>1 of the 3 components </a:t>
            </a:r>
            <a:r>
              <a:rPr b="1" lang="en-US" sz="1800"/>
              <a:t>MUST</a:t>
            </a:r>
            <a:r>
              <a:rPr lang="en-US" sz="1800"/>
              <a:t> be ½ cup serving of the fruits or vegetable component or ½ cup total serving of both fruit and vegetable</a:t>
            </a:r>
            <a:endParaRPr sz="1800"/>
          </a:p>
          <a:p>
            <a:pPr indent="-304800" lvl="0" marL="342900" rtl="0" algn="l">
              <a:spcBef>
                <a:spcPts val="500"/>
              </a:spcBef>
              <a:spcAft>
                <a:spcPts val="0"/>
              </a:spcAft>
              <a:buSzPts val="1800"/>
              <a:buFont typeface="Arial"/>
              <a:buChar char="•"/>
            </a:pPr>
            <a:r>
              <a:rPr lang="en-US" sz="1800"/>
              <a:t>2 of the 5 components may be declined</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6"/>
          <p:cNvSpPr txBox="1"/>
          <p:nvPr>
            <p:ph type="title"/>
          </p:nvPr>
        </p:nvSpPr>
        <p:spPr>
          <a:xfrm>
            <a:off x="984890" y="1076645"/>
            <a:ext cx="7608900" cy="5814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accent1"/>
              </a:buClr>
              <a:buSzPts val="3300"/>
              <a:buFont typeface="Arial"/>
              <a:buNone/>
            </a:pPr>
            <a:r>
              <a:rPr b="0" lang="en-US" sz="3600">
                <a:latin typeface="Lato Black"/>
                <a:ea typeface="Lato Black"/>
                <a:cs typeface="Lato Black"/>
                <a:sym typeface="Lato Black"/>
              </a:rPr>
              <a:t>Fruit/Vegetable</a:t>
            </a:r>
            <a:r>
              <a:rPr b="1" lang="en-US" sz="3600"/>
              <a:t> </a:t>
            </a:r>
            <a:r>
              <a:rPr lang="en-US">
                <a:solidFill>
                  <a:srgbClr val="39B54A"/>
                </a:solidFill>
              </a:rPr>
              <a:t>½ CUP REQUIREMENT</a:t>
            </a:r>
            <a:endParaRPr>
              <a:solidFill>
                <a:srgbClr val="39B54A"/>
              </a:solidFill>
            </a:endParaRPr>
          </a:p>
        </p:txBody>
      </p:sp>
      <p:sp>
        <p:nvSpPr>
          <p:cNvPr id="117" name="Google Shape;117;p16"/>
          <p:cNvSpPr txBox="1"/>
          <p:nvPr>
            <p:ph idx="1" type="body"/>
          </p:nvPr>
        </p:nvSpPr>
        <p:spPr>
          <a:xfrm>
            <a:off x="984900" y="1734250"/>
            <a:ext cx="6825600" cy="431100"/>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chemeClr val="accent2"/>
              </a:buClr>
              <a:buSzPts val="2400"/>
              <a:buNone/>
            </a:pPr>
            <a:r>
              <a:rPr b="1" lang="en-US" sz="1800" u="sng"/>
              <a:t>Each student must select:</a:t>
            </a:r>
            <a:endParaRPr sz="1800"/>
          </a:p>
        </p:txBody>
      </p:sp>
      <p:sp>
        <p:nvSpPr>
          <p:cNvPr id="118" name="Google Shape;118;p16"/>
          <p:cNvSpPr txBox="1"/>
          <p:nvPr/>
        </p:nvSpPr>
        <p:spPr>
          <a:xfrm>
            <a:off x="5833550" y="3599747"/>
            <a:ext cx="2418600" cy="787500"/>
          </a:xfrm>
          <a:prstGeom prst="rect">
            <a:avLst/>
          </a:prstGeom>
          <a:noFill/>
          <a:ln>
            <a:noFill/>
          </a:ln>
        </p:spPr>
        <p:txBody>
          <a:bodyPr anchorCtr="0" anchor="t" bIns="91425" lIns="91425" spcFirstLastPara="1" rIns="91425" wrap="square" tIns="91425">
            <a:noAutofit/>
          </a:bodyPr>
          <a:lstStyle/>
          <a:p>
            <a:pPr indent="0" lvl="0" marL="0" rtl="0" algn="ctr">
              <a:spcBef>
                <a:spcPts val="500"/>
              </a:spcBef>
              <a:spcAft>
                <a:spcPts val="0"/>
              </a:spcAft>
              <a:buClr>
                <a:schemeClr val="dk1"/>
              </a:buClr>
              <a:buSzPts val="2400"/>
              <a:buFont typeface="Arial"/>
              <a:buNone/>
            </a:pPr>
            <a:r>
              <a:rPr lang="en-US">
                <a:solidFill>
                  <a:schemeClr val="accent1"/>
                </a:solidFill>
                <a:latin typeface="Lato"/>
                <a:ea typeface="Lato"/>
                <a:cs typeface="Lato"/>
                <a:sym typeface="Lato"/>
              </a:rPr>
              <a:t>½ cup combination </a:t>
            </a:r>
            <a:br>
              <a:rPr lang="en-US">
                <a:solidFill>
                  <a:schemeClr val="accent1"/>
                </a:solidFill>
                <a:latin typeface="Lato"/>
                <a:ea typeface="Lato"/>
                <a:cs typeface="Lato"/>
                <a:sym typeface="Lato"/>
              </a:rPr>
            </a:br>
            <a:r>
              <a:rPr lang="en-US">
                <a:solidFill>
                  <a:schemeClr val="accent1"/>
                </a:solidFill>
                <a:latin typeface="Lato"/>
                <a:ea typeface="Lato"/>
                <a:cs typeface="Lato"/>
                <a:sym typeface="Lato"/>
              </a:rPr>
              <a:t>of Fruit and Vegetable</a:t>
            </a:r>
            <a:endParaRPr>
              <a:solidFill>
                <a:schemeClr val="accent1"/>
              </a:solidFill>
              <a:latin typeface="Lato"/>
              <a:ea typeface="Lato"/>
              <a:cs typeface="Lato"/>
              <a:sym typeface="Lato"/>
            </a:endParaRPr>
          </a:p>
        </p:txBody>
      </p:sp>
      <p:sp>
        <p:nvSpPr>
          <p:cNvPr id="119" name="Google Shape;119;p16"/>
          <p:cNvSpPr txBox="1"/>
          <p:nvPr/>
        </p:nvSpPr>
        <p:spPr>
          <a:xfrm>
            <a:off x="2753425" y="2727797"/>
            <a:ext cx="651000" cy="385800"/>
          </a:xfrm>
          <a:prstGeom prst="rect">
            <a:avLst/>
          </a:prstGeom>
          <a:noFill/>
          <a:ln>
            <a:noFill/>
          </a:ln>
        </p:spPr>
        <p:txBody>
          <a:bodyPr anchorCtr="0" anchor="t" bIns="91425" lIns="91425" spcFirstLastPara="1" rIns="91425" wrap="square" tIns="91425">
            <a:noAutofit/>
          </a:bodyPr>
          <a:lstStyle/>
          <a:p>
            <a:pPr indent="0" lvl="0" marL="0" rtl="0" algn="l">
              <a:spcBef>
                <a:spcPts val="500"/>
              </a:spcBef>
              <a:spcAft>
                <a:spcPts val="0"/>
              </a:spcAft>
              <a:buClr>
                <a:schemeClr val="dk1"/>
              </a:buClr>
              <a:buSzPts val="2400"/>
              <a:buFont typeface="Arial"/>
              <a:buNone/>
            </a:pPr>
            <a:r>
              <a:rPr b="1" lang="en-US" sz="1800">
                <a:solidFill>
                  <a:schemeClr val="accent1"/>
                </a:solidFill>
                <a:latin typeface="Lato"/>
                <a:ea typeface="Lato"/>
                <a:cs typeface="Lato"/>
                <a:sym typeface="Lato"/>
              </a:rPr>
              <a:t>OR</a:t>
            </a:r>
            <a:endParaRPr sz="1800">
              <a:solidFill>
                <a:schemeClr val="accent1"/>
              </a:solidFill>
              <a:latin typeface="Lato"/>
              <a:ea typeface="Lato"/>
              <a:cs typeface="Lato"/>
              <a:sym typeface="Lato"/>
            </a:endParaRPr>
          </a:p>
          <a:p>
            <a:pPr indent="0" lvl="0" marL="0" rtl="0" algn="l">
              <a:spcBef>
                <a:spcPts val="0"/>
              </a:spcBef>
              <a:spcAft>
                <a:spcPts val="0"/>
              </a:spcAft>
              <a:buNone/>
            </a:pPr>
            <a:r>
              <a:t/>
            </a:r>
            <a:endParaRPr sz="2400">
              <a:solidFill>
                <a:schemeClr val="accent1"/>
              </a:solidFill>
              <a:latin typeface="Lato"/>
              <a:ea typeface="Lato"/>
              <a:cs typeface="Lato"/>
              <a:sym typeface="Lato"/>
            </a:endParaRPr>
          </a:p>
        </p:txBody>
      </p:sp>
      <p:sp>
        <p:nvSpPr>
          <p:cNvPr id="120" name="Google Shape;120;p16"/>
          <p:cNvSpPr txBox="1"/>
          <p:nvPr/>
        </p:nvSpPr>
        <p:spPr>
          <a:xfrm>
            <a:off x="3691050" y="3599747"/>
            <a:ext cx="1413300" cy="642900"/>
          </a:xfrm>
          <a:prstGeom prst="rect">
            <a:avLst/>
          </a:prstGeom>
          <a:noFill/>
          <a:ln>
            <a:noFill/>
          </a:ln>
        </p:spPr>
        <p:txBody>
          <a:bodyPr anchorCtr="0" anchor="t" bIns="91425" lIns="91425" spcFirstLastPara="1" rIns="91425" wrap="square" tIns="91425">
            <a:noAutofit/>
          </a:bodyPr>
          <a:lstStyle/>
          <a:p>
            <a:pPr indent="0" lvl="0" marL="0" rtl="0" algn="ctr">
              <a:spcBef>
                <a:spcPts val="500"/>
              </a:spcBef>
              <a:spcAft>
                <a:spcPts val="0"/>
              </a:spcAft>
              <a:buClr>
                <a:schemeClr val="dk1"/>
              </a:buClr>
              <a:buSzPts val="2400"/>
              <a:buFont typeface="Arial"/>
              <a:buNone/>
            </a:pPr>
            <a:r>
              <a:rPr lang="en-US">
                <a:solidFill>
                  <a:schemeClr val="accent1"/>
                </a:solidFill>
                <a:latin typeface="Lato"/>
                <a:ea typeface="Lato"/>
                <a:cs typeface="Lato"/>
                <a:sym typeface="Lato"/>
              </a:rPr>
              <a:t>½ cup Vegetable</a:t>
            </a:r>
            <a:endParaRPr>
              <a:solidFill>
                <a:schemeClr val="accent1"/>
              </a:solidFill>
              <a:latin typeface="Lato"/>
              <a:ea typeface="Lato"/>
              <a:cs typeface="Lato"/>
              <a:sym typeface="Lato"/>
            </a:endParaRPr>
          </a:p>
        </p:txBody>
      </p:sp>
      <p:sp>
        <p:nvSpPr>
          <p:cNvPr id="121" name="Google Shape;121;p16"/>
          <p:cNvSpPr txBox="1"/>
          <p:nvPr/>
        </p:nvSpPr>
        <p:spPr>
          <a:xfrm>
            <a:off x="1068675" y="3599747"/>
            <a:ext cx="1447800" cy="747300"/>
          </a:xfrm>
          <a:prstGeom prst="rect">
            <a:avLst/>
          </a:prstGeom>
          <a:noFill/>
          <a:ln>
            <a:noFill/>
          </a:ln>
        </p:spPr>
        <p:txBody>
          <a:bodyPr anchorCtr="0" anchor="t" bIns="91425" lIns="91425" spcFirstLastPara="1" rIns="91425" wrap="square" tIns="91425">
            <a:noAutofit/>
          </a:bodyPr>
          <a:lstStyle/>
          <a:p>
            <a:pPr indent="0" lvl="0" marL="0" rtl="0" algn="ctr">
              <a:spcBef>
                <a:spcPts val="500"/>
              </a:spcBef>
              <a:spcAft>
                <a:spcPts val="0"/>
              </a:spcAft>
              <a:buClr>
                <a:schemeClr val="dk1"/>
              </a:buClr>
              <a:buSzPts val="2400"/>
              <a:buFont typeface="Arial"/>
              <a:buNone/>
            </a:pPr>
            <a:r>
              <a:rPr lang="en-US">
                <a:solidFill>
                  <a:schemeClr val="accent1"/>
                </a:solidFill>
                <a:latin typeface="Lato"/>
                <a:ea typeface="Lato"/>
                <a:cs typeface="Lato"/>
                <a:sym typeface="Lato"/>
              </a:rPr>
              <a:t>½ cup </a:t>
            </a:r>
            <a:br>
              <a:rPr lang="en-US">
                <a:solidFill>
                  <a:schemeClr val="accent1"/>
                </a:solidFill>
                <a:latin typeface="Lato"/>
                <a:ea typeface="Lato"/>
                <a:cs typeface="Lato"/>
                <a:sym typeface="Lato"/>
              </a:rPr>
            </a:br>
            <a:r>
              <a:rPr lang="en-US">
                <a:solidFill>
                  <a:schemeClr val="accent1"/>
                </a:solidFill>
                <a:latin typeface="Lato"/>
                <a:ea typeface="Lato"/>
                <a:cs typeface="Lato"/>
                <a:sym typeface="Lato"/>
              </a:rPr>
              <a:t>Fruit</a:t>
            </a:r>
            <a:endParaRPr>
              <a:solidFill>
                <a:schemeClr val="accent1"/>
              </a:solidFill>
              <a:latin typeface="Lato"/>
              <a:ea typeface="Lato"/>
              <a:cs typeface="Lato"/>
              <a:sym typeface="Lato"/>
            </a:endParaRPr>
          </a:p>
        </p:txBody>
      </p:sp>
      <p:sp>
        <p:nvSpPr>
          <p:cNvPr id="122" name="Google Shape;122;p16"/>
          <p:cNvSpPr txBox="1"/>
          <p:nvPr/>
        </p:nvSpPr>
        <p:spPr>
          <a:xfrm>
            <a:off x="5595638" y="2727797"/>
            <a:ext cx="651000" cy="385800"/>
          </a:xfrm>
          <a:prstGeom prst="rect">
            <a:avLst/>
          </a:prstGeom>
          <a:noFill/>
          <a:ln>
            <a:noFill/>
          </a:ln>
        </p:spPr>
        <p:txBody>
          <a:bodyPr anchorCtr="0" anchor="t" bIns="91425" lIns="91425" spcFirstLastPara="1" rIns="91425" wrap="square" tIns="91425">
            <a:noAutofit/>
          </a:bodyPr>
          <a:lstStyle/>
          <a:p>
            <a:pPr indent="0" lvl="0" marL="0" rtl="0" algn="l">
              <a:spcBef>
                <a:spcPts val="500"/>
              </a:spcBef>
              <a:spcAft>
                <a:spcPts val="0"/>
              </a:spcAft>
              <a:buNone/>
            </a:pPr>
            <a:r>
              <a:rPr b="1" lang="en-US" sz="1800">
                <a:solidFill>
                  <a:schemeClr val="accent1"/>
                </a:solidFill>
                <a:latin typeface="Lato"/>
                <a:ea typeface="Lato"/>
                <a:cs typeface="Lato"/>
                <a:sym typeface="Lato"/>
              </a:rPr>
              <a:t>OR</a:t>
            </a:r>
            <a:endParaRPr sz="1800">
              <a:solidFill>
                <a:schemeClr val="accent1"/>
              </a:solidFill>
              <a:latin typeface="Lato"/>
              <a:ea typeface="Lato"/>
              <a:cs typeface="Lato"/>
              <a:sym typeface="Lato"/>
            </a:endParaRPr>
          </a:p>
          <a:p>
            <a:pPr indent="0" lvl="0" marL="0" rtl="0" algn="l">
              <a:spcBef>
                <a:spcPts val="0"/>
              </a:spcBef>
              <a:spcAft>
                <a:spcPts val="0"/>
              </a:spcAft>
              <a:buNone/>
            </a:pPr>
            <a:r>
              <a:t/>
            </a:r>
            <a:endParaRPr sz="2400">
              <a:solidFill>
                <a:schemeClr val="accent1"/>
              </a:solidFill>
              <a:latin typeface="Lato"/>
              <a:ea typeface="Lato"/>
              <a:cs typeface="Lato"/>
              <a:sym typeface="Lato"/>
            </a:endParaRPr>
          </a:p>
        </p:txBody>
      </p:sp>
      <p:pic>
        <p:nvPicPr>
          <p:cNvPr id="123" name="Google Shape;123;p16"/>
          <p:cNvPicPr preferRelativeResize="0"/>
          <p:nvPr/>
        </p:nvPicPr>
        <p:blipFill rotWithShape="1">
          <a:blip r:embed="rId3">
            <a:alphaModFix/>
          </a:blip>
          <a:srcRect b="14812" l="553" r="67428" t="34356"/>
          <a:stretch/>
        </p:blipFill>
        <p:spPr>
          <a:xfrm>
            <a:off x="1092413" y="2196743"/>
            <a:ext cx="1371600" cy="1371600"/>
          </a:xfrm>
          <a:prstGeom prst="ellipse">
            <a:avLst/>
          </a:prstGeom>
          <a:noFill/>
          <a:ln>
            <a:noFill/>
          </a:ln>
        </p:spPr>
      </p:pic>
      <p:pic>
        <p:nvPicPr>
          <p:cNvPr id="124" name="Google Shape;124;p16"/>
          <p:cNvPicPr preferRelativeResize="0"/>
          <p:nvPr/>
        </p:nvPicPr>
        <p:blipFill rotWithShape="1">
          <a:blip r:embed="rId4">
            <a:alphaModFix/>
          </a:blip>
          <a:srcRect b="14464" l="68083" r="2265" t="43069"/>
          <a:stretch/>
        </p:blipFill>
        <p:spPr>
          <a:xfrm>
            <a:off x="6357038" y="2196743"/>
            <a:ext cx="1371600" cy="1371600"/>
          </a:xfrm>
          <a:prstGeom prst="ellipse">
            <a:avLst/>
          </a:prstGeom>
          <a:noFill/>
          <a:ln>
            <a:noFill/>
          </a:ln>
        </p:spPr>
      </p:pic>
      <p:pic>
        <p:nvPicPr>
          <p:cNvPr id="125" name="Google Shape;125;p16"/>
          <p:cNvPicPr preferRelativeResize="0"/>
          <p:nvPr/>
        </p:nvPicPr>
        <p:blipFill rotWithShape="1">
          <a:blip r:embed="rId5">
            <a:alphaModFix/>
          </a:blip>
          <a:srcRect b="6409" l="55436" r="16506" t="49927"/>
          <a:stretch/>
        </p:blipFill>
        <p:spPr>
          <a:xfrm>
            <a:off x="3724725" y="2196743"/>
            <a:ext cx="1371600" cy="1371600"/>
          </a:xfrm>
          <a:prstGeom prst="ellipse">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2_Office Theme">
  <a:themeElements>
    <a:clrScheme name="NutriStudentK-12">
      <a:dk1>
        <a:srgbClr val="000000"/>
      </a:dk1>
      <a:lt1>
        <a:srgbClr val="FFFFFF"/>
      </a:lt1>
      <a:dk2>
        <a:srgbClr val="1F497D"/>
      </a:dk2>
      <a:lt2>
        <a:srgbClr val="EEECE1"/>
      </a:lt2>
      <a:accent1>
        <a:srgbClr val="364C7C"/>
      </a:accent1>
      <a:accent2>
        <a:srgbClr val="EEA142"/>
      </a:accent2>
      <a:accent3>
        <a:srgbClr val="15A648"/>
      </a:accent3>
      <a:accent4>
        <a:srgbClr val="8064A2"/>
      </a:accent4>
      <a:accent5>
        <a:srgbClr val="4BACC6"/>
      </a:accent5>
      <a:accent6>
        <a:srgbClr val="66696E"/>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