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4694"/>
  </p:normalViewPr>
  <p:slideViewPr>
    <p:cSldViewPr snapToGrid="0">
      <p:cViewPr varScale="1">
        <p:scale>
          <a:sx n="104" d="100"/>
          <a:sy n="104" d="100"/>
        </p:scale>
        <p:origin x="232" y="5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0C34CB-C826-F09A-DFB3-074DE1E8FEA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0C4A3E9-4CA9-B483-D9FB-F612B13FC09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5E87FB-DD55-0934-66FD-DA42B78C38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CC598C-0781-2BE0-0AA1-6B59C7F7DA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7535035-E234-CE0C-A5AA-9F29AD378A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16331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9606EC-76A5-2187-3B4D-13D60BC106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97A5F50-F280-BCF3-D44D-8068E1BFA0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05148E-2740-563F-02E6-F8847A8A74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8A628F-560E-CB7A-6CCE-775BD5E14A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27CED9-BFDB-7F0C-232D-A0ED3FE020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3461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F124E70-F853-DE78-036F-54595DE849F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D250DFE-AC61-B641-EFCA-8339C9BF5DB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D39D81-BFE6-573B-9A9B-4B72BA8051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C9CAE6-E941-B331-5638-84748F70F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5A4697-109A-1643-2661-8A8F436344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51438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B0E37F-FF07-6657-50D3-F9241866B8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1072BB8-04A0-1220-F471-01BFB27203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8549DB-877A-C68A-FA39-4FAF24700F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C343A44-4B8B-80EF-2396-F5C275710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BCB1D2-149E-D62C-A41D-10DBA045CE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6868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4A80E3-97A6-316D-2E87-50C2F2D34D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CD63956-5FD1-E9CA-A21F-89F760E617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23BF6D-4D3C-19F7-0C23-4908FD76EB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E373B81-A69C-98D6-30A5-C117468FBE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CF6EE6-03E0-2F8F-83CE-EF817F63CE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0772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1C14CF-A5FC-BDF2-2317-1DCF1D6A1A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3DCB61-09B9-5D8B-8EBA-9F0C817818E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D522EEB-2C87-CA80-EC08-88C6660370C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63948A-5E8F-0237-6045-31C4474107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F6B434-A684-1E5C-93CF-8903834CCF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26CBBCB-EFD7-1664-695F-1F2FB41DAB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56402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EB5D81-7E0E-F887-9416-393C26F5FD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F0207D-C160-4FDB-7AF1-31AE2A8606E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65AC502-6B4B-442C-C7C9-575B525BFA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B6815CE-302D-B7B9-A43F-958D0BA69B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7734440-0826-D172-CF0B-BDB49C00006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FE3FDEC-FC86-1095-AC9D-89344F1355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9716A0A-CE2A-2CF8-8384-C73EEA5057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1E3E590-0C4D-8FD7-0AE3-6F354DB6B7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41725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C17E9E-B775-60A9-454D-60C17A6897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6B07B41-B2D1-A420-8696-092E7C8793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FEDE546-B108-C33B-AC24-B438A87A5C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424B87D-0D75-CD23-6D34-3CE134B712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75649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EAA6AEC-31BA-CAA9-1F75-58581C77AD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A5E218D-8812-D3E8-1CEB-E6CBA1EC67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46248D5-AAA7-C555-BAB4-D20D903BF0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53882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4C6DC0-C64A-D1D4-6051-00F9ED72E5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1961DD-F464-5A84-079E-16C1B1F4E9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ED83EF8-F02F-E9F4-D7D2-D1C9E28556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318B22E-7AB7-E6F9-D66B-01D3E13D70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7E69FA7-FFB7-660E-C856-52AC29719F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5A8DCB7-81CD-6183-2137-8EBDE7BA13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887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006ACE-77EC-D2BE-F92E-16D7352D2F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5323CB-BF7A-51B1-330B-68F8E7C3131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BE3D787-D145-8673-A8A4-5926D3F3CF6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4A30E2C-3CCB-DDC7-416B-FC5818D6C3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D8B4844-2730-1401-B772-D3C4EB9C9B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0CB706-7A5D-19EF-BBD9-1E343A8F60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1804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C3DF59-5EFE-1C44-5361-151741743C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EC9113-3D08-5787-03EF-DD3929FE38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228E856-FAF2-8C48-E8F9-3244A503745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75FD33A-AE7D-46EA-B66C-6CCA9D94EB4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FAFB4D-A7C4-03DB-D64F-A7D19DC45F5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13161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24865294-C03B-B458-03E4-3F7341DCE46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2075934"/>
            <a:ext cx="9144000" cy="4090087"/>
          </a:xfrm>
        </p:spPr>
        <p:txBody>
          <a:bodyPr anchor="ctr">
            <a:normAutofit/>
          </a:bodyPr>
          <a:lstStyle/>
          <a:p>
            <a:pPr marL="0" marR="0" algn="ctr">
              <a:lnSpc>
                <a:spcPct val="107000"/>
              </a:lnSpc>
              <a:spcBef>
                <a:spcPts val="0"/>
              </a:spcBef>
              <a:spcAft>
                <a:spcPts val="100"/>
              </a:spcAft>
            </a:pPr>
            <a:r>
              <a:rPr lang="en-US" sz="3200" dirty="0">
                <a:solidFill>
                  <a:srgbClr val="293E65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[Edit Menu Here]</a:t>
            </a:r>
            <a:endParaRPr lang="en-US" sz="32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466488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5</Words>
  <Application>Microsoft Macintosh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Ortiz</dc:creator>
  <cp:lastModifiedBy>Amber Ortiz</cp:lastModifiedBy>
  <cp:revision>16</cp:revision>
  <dcterms:created xsi:type="dcterms:W3CDTF">2024-04-26T16:55:27Z</dcterms:created>
  <dcterms:modified xsi:type="dcterms:W3CDTF">2025-03-26T14:04:27Z</dcterms:modified>
</cp:coreProperties>
</file>

<file path=docProps/thumbnail.jpeg>
</file>