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72" r:id="rId5"/>
    <p:sldId id="263" r:id="rId6"/>
    <p:sldId id="260" r:id="rId7"/>
    <p:sldId id="269" r:id="rId8"/>
    <p:sldId id="276" r:id="rId9"/>
    <p:sldId id="259" r:id="rId10"/>
    <p:sldId id="273" r:id="rId11"/>
    <p:sldId id="258" r:id="rId12"/>
    <p:sldId id="278" r:id="rId13"/>
    <p:sldId id="264" r:id="rId14"/>
    <p:sldId id="275" r:id="rId15"/>
    <p:sldId id="265" r:id="rId16"/>
    <p:sldId id="274" r:id="rId17"/>
    <p:sldId id="262" r:id="rId18"/>
    <p:sldId id="267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DC8355-55E5-4A92-91D4-30AF5660E082}" v="12" dt="2021-06-24T14:33:31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14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Nugent" userId="019cbba3234f0384" providerId="LiveId" clId="{41DC8355-55E5-4A92-91D4-30AF5660E082}"/>
    <pc:docChg chg="custSel addSld delSld modSld sldOrd">
      <pc:chgData name="Amy Nugent" userId="019cbba3234f0384" providerId="LiveId" clId="{41DC8355-55E5-4A92-91D4-30AF5660E082}" dt="2021-06-24T14:36:11.444" v="39"/>
      <pc:docMkLst>
        <pc:docMk/>
      </pc:docMkLst>
      <pc:sldChg chg="ord">
        <pc:chgData name="Amy Nugent" userId="019cbba3234f0384" providerId="LiveId" clId="{41DC8355-55E5-4A92-91D4-30AF5660E082}" dt="2021-06-24T14:32:39.900" v="29"/>
        <pc:sldMkLst>
          <pc:docMk/>
          <pc:sldMk cId="1508172365" sldId="258"/>
        </pc:sldMkLst>
      </pc:sldChg>
      <pc:sldChg chg="ord">
        <pc:chgData name="Amy Nugent" userId="019cbba3234f0384" providerId="LiveId" clId="{41DC8355-55E5-4A92-91D4-30AF5660E082}" dt="2021-06-24T14:36:09.577" v="37"/>
        <pc:sldMkLst>
          <pc:docMk/>
          <pc:sldMk cId="2546982858" sldId="260"/>
        </pc:sldMkLst>
      </pc:sldChg>
      <pc:sldChg chg="del">
        <pc:chgData name="Amy Nugent" userId="019cbba3234f0384" providerId="LiveId" clId="{41DC8355-55E5-4A92-91D4-30AF5660E082}" dt="2021-06-24T14:31:18.337" v="22" actId="47"/>
        <pc:sldMkLst>
          <pc:docMk/>
          <pc:sldMk cId="780063962" sldId="261"/>
        </pc:sldMkLst>
      </pc:sldChg>
      <pc:sldChg chg="addSp delSp modSp mod">
        <pc:chgData name="Amy Nugent" userId="019cbba3234f0384" providerId="LiveId" clId="{41DC8355-55E5-4A92-91D4-30AF5660E082}" dt="2021-06-24T14:33:31.904" v="35" actId="931"/>
        <pc:sldMkLst>
          <pc:docMk/>
          <pc:sldMk cId="1507356628" sldId="264"/>
        </pc:sldMkLst>
        <pc:picChg chg="del">
          <ac:chgData name="Amy Nugent" userId="019cbba3234f0384" providerId="LiveId" clId="{41DC8355-55E5-4A92-91D4-30AF5660E082}" dt="2021-06-24T14:33:15.273" v="34" actId="478"/>
          <ac:picMkLst>
            <pc:docMk/>
            <pc:sldMk cId="1507356628" sldId="264"/>
            <ac:picMk id="3" creationId="{F965603F-7FC6-44B2-911A-56C57C8E10D0}"/>
          </ac:picMkLst>
        </pc:picChg>
        <pc:picChg chg="add mod">
          <ac:chgData name="Amy Nugent" userId="019cbba3234f0384" providerId="LiveId" clId="{41DC8355-55E5-4A92-91D4-30AF5660E082}" dt="2021-06-24T14:33:31.904" v="35" actId="931"/>
          <ac:picMkLst>
            <pc:docMk/>
            <pc:sldMk cId="1507356628" sldId="264"/>
            <ac:picMk id="4" creationId="{72CF90CB-687B-40F7-8417-E8B89E0D70B8}"/>
          </ac:picMkLst>
        </pc:picChg>
      </pc:sldChg>
      <pc:sldChg chg="ord">
        <pc:chgData name="Amy Nugent" userId="019cbba3234f0384" providerId="LiveId" clId="{41DC8355-55E5-4A92-91D4-30AF5660E082}" dt="2021-06-23T23:26:08.399" v="17"/>
        <pc:sldMkLst>
          <pc:docMk/>
          <pc:sldMk cId="3643774229" sldId="265"/>
        </pc:sldMkLst>
      </pc:sldChg>
      <pc:sldChg chg="del">
        <pc:chgData name="Amy Nugent" userId="019cbba3234f0384" providerId="LiveId" clId="{41DC8355-55E5-4A92-91D4-30AF5660E082}" dt="2021-06-24T14:31:10.635" v="21" actId="47"/>
        <pc:sldMkLst>
          <pc:docMk/>
          <pc:sldMk cId="3273812720" sldId="268"/>
        </pc:sldMkLst>
      </pc:sldChg>
      <pc:sldChg chg="addSp modSp new del ord">
        <pc:chgData name="Amy Nugent" userId="019cbba3234f0384" providerId="LiveId" clId="{41DC8355-55E5-4A92-91D4-30AF5660E082}" dt="2021-06-24T14:31:07.259" v="20" actId="47"/>
        <pc:sldMkLst>
          <pc:docMk/>
          <pc:sldMk cId="228540758" sldId="270"/>
        </pc:sldMkLst>
        <pc:picChg chg="add mod">
          <ac:chgData name="Amy Nugent" userId="019cbba3234f0384" providerId="LiveId" clId="{41DC8355-55E5-4A92-91D4-30AF5660E082}" dt="2021-06-23T23:08:11.398" v="3" actId="14826"/>
          <ac:picMkLst>
            <pc:docMk/>
            <pc:sldMk cId="228540758" sldId="270"/>
            <ac:picMk id="3" creationId="{74C07F7F-D65E-4D9B-B124-979DC9302BFD}"/>
          </ac:picMkLst>
        </pc:picChg>
      </pc:sldChg>
      <pc:sldChg chg="addSp modSp new del">
        <pc:chgData name="Amy Nugent" userId="019cbba3234f0384" providerId="LiveId" clId="{41DC8355-55E5-4A92-91D4-30AF5660E082}" dt="2021-06-24T14:32:31.462" v="27" actId="47"/>
        <pc:sldMkLst>
          <pc:docMk/>
          <pc:sldMk cId="3316292819" sldId="271"/>
        </pc:sldMkLst>
        <pc:picChg chg="add mod">
          <ac:chgData name="Amy Nugent" userId="019cbba3234f0384" providerId="LiveId" clId="{41DC8355-55E5-4A92-91D4-30AF5660E082}" dt="2021-06-23T23:22:41.020" v="7" actId="931"/>
          <ac:picMkLst>
            <pc:docMk/>
            <pc:sldMk cId="3316292819" sldId="271"/>
            <ac:picMk id="3" creationId="{8DCF7987-BA6A-4978-B378-02CF98CA3243}"/>
          </ac:picMkLst>
        </pc:picChg>
      </pc:sldChg>
      <pc:sldChg chg="addSp modSp new ord">
        <pc:chgData name="Amy Nugent" userId="019cbba3234f0384" providerId="LiveId" clId="{41DC8355-55E5-4A92-91D4-30AF5660E082}" dt="2021-06-24T14:36:11.444" v="39"/>
        <pc:sldMkLst>
          <pc:docMk/>
          <pc:sldMk cId="3035965389" sldId="272"/>
        </pc:sldMkLst>
        <pc:picChg chg="add mod">
          <ac:chgData name="Amy Nugent" userId="019cbba3234f0384" providerId="LiveId" clId="{41DC8355-55E5-4A92-91D4-30AF5660E082}" dt="2021-06-23T23:23:08.535" v="9" actId="931"/>
          <ac:picMkLst>
            <pc:docMk/>
            <pc:sldMk cId="3035965389" sldId="272"/>
            <ac:picMk id="3" creationId="{32F91AC2-9784-497D-B4A7-AA8A25EDB16F}"/>
          </ac:picMkLst>
        </pc:picChg>
      </pc:sldChg>
      <pc:sldChg chg="addSp modSp new">
        <pc:chgData name="Amy Nugent" userId="019cbba3234f0384" providerId="LiveId" clId="{41DC8355-55E5-4A92-91D4-30AF5660E082}" dt="2021-06-23T23:23:28.391" v="11" actId="931"/>
        <pc:sldMkLst>
          <pc:docMk/>
          <pc:sldMk cId="2524516049" sldId="273"/>
        </pc:sldMkLst>
        <pc:picChg chg="add mod">
          <ac:chgData name="Amy Nugent" userId="019cbba3234f0384" providerId="LiveId" clId="{41DC8355-55E5-4A92-91D4-30AF5660E082}" dt="2021-06-23T23:23:28.391" v="11" actId="931"/>
          <ac:picMkLst>
            <pc:docMk/>
            <pc:sldMk cId="2524516049" sldId="273"/>
            <ac:picMk id="3" creationId="{FF269373-D685-483F-8A2A-7D3D5BFA2CDA}"/>
          </ac:picMkLst>
        </pc:picChg>
      </pc:sldChg>
      <pc:sldChg chg="addSp modSp new">
        <pc:chgData name="Amy Nugent" userId="019cbba3234f0384" providerId="LiveId" clId="{41DC8355-55E5-4A92-91D4-30AF5660E082}" dt="2021-06-23T23:25:49.856" v="13" actId="931"/>
        <pc:sldMkLst>
          <pc:docMk/>
          <pc:sldMk cId="1174753191" sldId="274"/>
        </pc:sldMkLst>
        <pc:picChg chg="add mod">
          <ac:chgData name="Amy Nugent" userId="019cbba3234f0384" providerId="LiveId" clId="{41DC8355-55E5-4A92-91D4-30AF5660E082}" dt="2021-06-23T23:25:49.856" v="13" actId="931"/>
          <ac:picMkLst>
            <pc:docMk/>
            <pc:sldMk cId="1174753191" sldId="274"/>
            <ac:picMk id="3" creationId="{AD1FCC3F-E1A6-4A39-8DFF-0588FF605977}"/>
          </ac:picMkLst>
        </pc:picChg>
      </pc:sldChg>
      <pc:sldChg chg="addSp modSp new">
        <pc:chgData name="Amy Nugent" userId="019cbba3234f0384" providerId="LiveId" clId="{41DC8355-55E5-4A92-91D4-30AF5660E082}" dt="2021-06-23T23:35:51.118" v="19" actId="931"/>
        <pc:sldMkLst>
          <pc:docMk/>
          <pc:sldMk cId="2728132193" sldId="275"/>
        </pc:sldMkLst>
        <pc:picChg chg="add mod">
          <ac:chgData name="Amy Nugent" userId="019cbba3234f0384" providerId="LiveId" clId="{41DC8355-55E5-4A92-91D4-30AF5660E082}" dt="2021-06-23T23:35:51.118" v="19" actId="931"/>
          <ac:picMkLst>
            <pc:docMk/>
            <pc:sldMk cId="2728132193" sldId="275"/>
            <ac:picMk id="3" creationId="{E751241F-9E9C-4352-BEC6-FEFF0925ED3E}"/>
          </ac:picMkLst>
        </pc:picChg>
      </pc:sldChg>
      <pc:sldChg chg="addSp modSp new ord">
        <pc:chgData name="Amy Nugent" userId="019cbba3234f0384" providerId="LiveId" clId="{41DC8355-55E5-4A92-91D4-30AF5660E082}" dt="2021-06-24T14:32:42.049" v="31"/>
        <pc:sldMkLst>
          <pc:docMk/>
          <pc:sldMk cId="1284238979" sldId="276"/>
        </pc:sldMkLst>
        <pc:picChg chg="add mod">
          <ac:chgData name="Amy Nugent" userId="019cbba3234f0384" providerId="LiveId" clId="{41DC8355-55E5-4A92-91D4-30AF5660E082}" dt="2021-06-24T14:31:54.715" v="24" actId="931"/>
          <ac:picMkLst>
            <pc:docMk/>
            <pc:sldMk cId="1284238979" sldId="276"/>
            <ac:picMk id="3" creationId="{98D00610-61F3-470F-ACEE-28AE5461030A}"/>
          </ac:picMkLst>
        </pc:picChg>
      </pc:sldChg>
      <pc:sldChg chg="addSp modSp new">
        <pc:chgData name="Amy Nugent" userId="019cbba3234f0384" providerId="LiveId" clId="{41DC8355-55E5-4A92-91D4-30AF5660E082}" dt="2021-06-24T14:32:25.440" v="26" actId="931"/>
        <pc:sldMkLst>
          <pc:docMk/>
          <pc:sldMk cId="3340460650" sldId="277"/>
        </pc:sldMkLst>
        <pc:picChg chg="add mod">
          <ac:chgData name="Amy Nugent" userId="019cbba3234f0384" providerId="LiveId" clId="{41DC8355-55E5-4A92-91D4-30AF5660E082}" dt="2021-06-24T14:32:25.440" v="26" actId="931"/>
          <ac:picMkLst>
            <pc:docMk/>
            <pc:sldMk cId="3340460650" sldId="277"/>
            <ac:picMk id="3" creationId="{6CC6840A-2C83-4010-94B7-388FED321D9A}"/>
          </ac:picMkLst>
        </pc:picChg>
      </pc:sldChg>
      <pc:sldChg chg="addSp modSp new">
        <pc:chgData name="Amy Nugent" userId="019cbba3234f0384" providerId="LiveId" clId="{41DC8355-55E5-4A92-91D4-30AF5660E082}" dt="2021-06-24T14:33:11.588" v="33" actId="931"/>
        <pc:sldMkLst>
          <pc:docMk/>
          <pc:sldMk cId="1043788254" sldId="278"/>
        </pc:sldMkLst>
        <pc:picChg chg="add mod">
          <ac:chgData name="Amy Nugent" userId="019cbba3234f0384" providerId="LiveId" clId="{41DC8355-55E5-4A92-91D4-30AF5660E082}" dt="2021-06-24T14:33:11.588" v="33" actId="931"/>
          <ac:picMkLst>
            <pc:docMk/>
            <pc:sldMk cId="1043788254" sldId="278"/>
            <ac:picMk id="3" creationId="{37824DD0-DF7C-4F75-862D-7C07A659457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73F8-A57E-462A-8F78-B18FC0ED71EE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9D07-AA0F-4C35-97E3-31B22114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1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73F8-A57E-462A-8F78-B18FC0ED71EE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9D07-AA0F-4C35-97E3-31B22114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25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73F8-A57E-462A-8F78-B18FC0ED71EE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9D07-AA0F-4C35-97E3-31B22114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73F8-A57E-462A-8F78-B18FC0ED71EE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9D07-AA0F-4C35-97E3-31B22114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6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73F8-A57E-462A-8F78-B18FC0ED71EE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9D07-AA0F-4C35-97E3-31B22114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9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73F8-A57E-462A-8F78-B18FC0ED71EE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9D07-AA0F-4C35-97E3-31B22114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44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73F8-A57E-462A-8F78-B18FC0ED71EE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9D07-AA0F-4C35-97E3-31B22114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0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73F8-A57E-462A-8F78-B18FC0ED71EE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9D07-AA0F-4C35-97E3-31B22114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73F8-A57E-462A-8F78-B18FC0ED71EE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9D07-AA0F-4C35-97E3-31B22114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4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73F8-A57E-462A-8F78-B18FC0ED71EE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9D07-AA0F-4C35-97E3-31B22114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6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73F8-A57E-462A-8F78-B18FC0ED71EE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9D07-AA0F-4C35-97E3-31B22114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9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073F8-A57E-462A-8F78-B18FC0ED71EE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19D07-AA0F-4C35-97E3-31B22114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5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6CB75-5BEF-4DF6-BB57-C2565A8387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AEFF6E-BCEB-477C-B49A-0CCA1D096C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EC3DFD-6067-4413-9521-2DC5C55479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" y="0"/>
            <a:ext cx="914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2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269373-D685-483F-8A2A-7D3D5BFA2C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" y="0"/>
            <a:ext cx="914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16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F85AE2-F651-4E66-956F-225A8E5CE6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" y="0"/>
            <a:ext cx="914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72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824DD0-DF7C-4F75-862D-7C07A65945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" y="0"/>
            <a:ext cx="914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88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CF90CB-687B-40F7-8417-E8B89E0D70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" y="0"/>
            <a:ext cx="914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56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51241F-9E9C-4352-BEC6-FEFF0925ED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" y="0"/>
            <a:ext cx="914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32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88936E-7BE2-4A8F-A1F4-DD3558209C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" y="0"/>
            <a:ext cx="914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74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1FCC3F-E1A6-4A39-8DFF-0588FF6059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" y="0"/>
            <a:ext cx="914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53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38F8CA-8A6C-4C71-BC96-D47F11BAF9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" y="0"/>
            <a:ext cx="914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89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1896E5-DB72-47D2-8CD9-AD01976F54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" y="0"/>
            <a:ext cx="914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84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141715-94C2-4FFD-8BDF-7350F1F6AD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" y="0"/>
            <a:ext cx="914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59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F76E25-4827-4B43-946E-4F74CE80EE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" y="0"/>
            <a:ext cx="914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14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C6840A-2C83-4010-94B7-388FED321D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" y="0"/>
            <a:ext cx="914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60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F91AC2-9784-497D-B4A7-AA8A25EDB1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" y="0"/>
            <a:ext cx="914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65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4CC3DE-1850-4712-B4C8-6DCF6850FB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" y="0"/>
            <a:ext cx="914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16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C580EF-1FF5-460D-A26C-B264D7B08C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" y="0"/>
            <a:ext cx="914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82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89E25A-8BFA-4D09-80A4-92DC0F39FE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" y="0"/>
            <a:ext cx="914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51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D00610-61F3-470F-ACEE-28AE546103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" y="0"/>
            <a:ext cx="914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38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C67E6D-97B7-47C0-A7FD-3D2727EF2F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" y="0"/>
            <a:ext cx="914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2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Nugent</dc:creator>
  <cp:lastModifiedBy>Andrew Behrman</cp:lastModifiedBy>
  <cp:revision>3</cp:revision>
  <dcterms:created xsi:type="dcterms:W3CDTF">2021-06-23T22:57:52Z</dcterms:created>
  <dcterms:modified xsi:type="dcterms:W3CDTF">2021-06-24T20:01:48Z</dcterms:modified>
</cp:coreProperties>
</file>