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4"/>
  </p:notesMasterIdLst>
  <p:sldIdLst>
    <p:sldId id="297" r:id="rId5"/>
    <p:sldId id="314" r:id="rId6"/>
    <p:sldId id="304" r:id="rId7"/>
    <p:sldId id="261" r:id="rId8"/>
    <p:sldId id="262" r:id="rId9"/>
    <p:sldId id="277" r:id="rId10"/>
    <p:sldId id="301" r:id="rId11"/>
    <p:sldId id="315" r:id="rId12"/>
    <p:sldId id="307" r:id="rId13"/>
    <p:sldId id="308" r:id="rId14"/>
    <p:sldId id="300" r:id="rId15"/>
    <p:sldId id="311" r:id="rId16"/>
    <p:sldId id="309" r:id="rId17"/>
    <p:sldId id="280" r:id="rId18"/>
    <p:sldId id="303" r:id="rId19"/>
    <p:sldId id="302" r:id="rId20"/>
    <p:sldId id="313" r:id="rId21"/>
    <p:sldId id="312" r:id="rId22"/>
    <p:sldId id="299" r:id="rId23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y Nugent" initials="AN" lastIdx="2" clrIdx="0">
    <p:extLst>
      <p:ext uri="{19B8F6BF-5375-455C-9EA6-DF929625EA0E}">
        <p15:presenceInfo xmlns:p15="http://schemas.microsoft.com/office/powerpoint/2012/main" userId="019cbba3234f038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4C7C"/>
    <a:srgbClr val="EEA842"/>
    <a:srgbClr val="3800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CD0DF6-8A48-4C10-9683-83D4B884FB22}" v="4" dt="2021-06-28T15:07:08.0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4" autoAdjust="0"/>
    <p:restoredTop sz="78507" autoAdjust="0"/>
  </p:normalViewPr>
  <p:slideViewPr>
    <p:cSldViewPr snapToGrid="0" snapToObjects="1">
      <p:cViewPr varScale="1">
        <p:scale>
          <a:sx n="70" d="100"/>
          <a:sy n="70" d="100"/>
        </p:scale>
        <p:origin x="1314" y="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96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757"/>
    </p:cViewPr>
  </p:sorterViewPr>
  <p:notesViewPr>
    <p:cSldViewPr snapToGrid="0" snapToObjects="1">
      <p:cViewPr varScale="1">
        <p:scale>
          <a:sx n="49" d="100"/>
          <a:sy n="49" d="100"/>
        </p:scale>
        <p:origin x="2704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Nugent" userId="019cbba3234f0384" providerId="LiveId" clId="{8036E4D5-AC3B-4F79-905F-59951D3ED5F8}"/>
    <pc:docChg chg="undo custSel modSld">
      <pc:chgData name="Amy Nugent" userId="019cbba3234f0384" providerId="LiveId" clId="{8036E4D5-AC3B-4F79-905F-59951D3ED5F8}" dt="2019-09-10T13:08:50.802" v="18" actId="27636"/>
      <pc:docMkLst>
        <pc:docMk/>
      </pc:docMkLst>
      <pc:sldChg chg="modSp">
        <pc:chgData name="Amy Nugent" userId="019cbba3234f0384" providerId="LiveId" clId="{8036E4D5-AC3B-4F79-905F-59951D3ED5F8}" dt="2019-09-10T13:08:50.802" v="18" actId="27636"/>
        <pc:sldMkLst>
          <pc:docMk/>
          <pc:sldMk cId="2649826782" sldId="299"/>
        </pc:sldMkLst>
        <pc:spChg chg="mod">
          <ac:chgData name="Amy Nugent" userId="019cbba3234f0384" providerId="LiveId" clId="{8036E4D5-AC3B-4F79-905F-59951D3ED5F8}" dt="2019-09-10T13:08:50.802" v="18" actId="27636"/>
          <ac:spMkLst>
            <pc:docMk/>
            <pc:sldMk cId="2649826782" sldId="299"/>
            <ac:spMk id="4" creationId="{4D8A9E8E-C7D6-496D-9906-C8E41695154E}"/>
          </ac:spMkLst>
        </pc:spChg>
      </pc:sldChg>
    </pc:docChg>
  </pc:docChgLst>
  <pc:docChgLst>
    <pc:chgData name="Amy Nugent" userId="019cbba3234f0384" providerId="LiveId" clId="{DF1DBBF3-1BBD-4103-8F7C-1DFC52A5776B}"/>
    <pc:docChg chg="custSel addSld modSld sldOrd modMainMaster">
      <pc:chgData name="Amy Nugent" userId="019cbba3234f0384" providerId="LiveId" clId="{DF1DBBF3-1BBD-4103-8F7C-1DFC52A5776B}" dt="2020-11-30T19:10:55.290" v="249"/>
      <pc:docMkLst>
        <pc:docMk/>
      </pc:docMkLst>
      <pc:sldChg chg="modSp mod">
        <pc:chgData name="Amy Nugent" userId="019cbba3234f0384" providerId="LiveId" clId="{DF1DBBF3-1BBD-4103-8F7C-1DFC52A5776B}" dt="2020-11-30T18:53:11.882" v="35" actId="20577"/>
        <pc:sldMkLst>
          <pc:docMk/>
          <pc:sldMk cId="33776563" sldId="261"/>
        </pc:sldMkLst>
        <pc:spChg chg="mod">
          <ac:chgData name="Amy Nugent" userId="019cbba3234f0384" providerId="LiveId" clId="{DF1DBBF3-1BBD-4103-8F7C-1DFC52A5776B}" dt="2020-11-30T18:53:11.882" v="35" actId="20577"/>
          <ac:spMkLst>
            <pc:docMk/>
            <pc:sldMk cId="33776563" sldId="261"/>
            <ac:spMk id="3" creationId="{00000000-0000-0000-0000-000000000000}"/>
          </ac:spMkLst>
        </pc:spChg>
      </pc:sldChg>
      <pc:sldChg chg="modSp mod setBg modClrScheme chgLayout">
        <pc:chgData name="Amy Nugent" userId="019cbba3234f0384" providerId="LiveId" clId="{DF1DBBF3-1BBD-4103-8F7C-1DFC52A5776B}" dt="2020-11-30T19:08:30.882" v="247"/>
        <pc:sldMkLst>
          <pc:docMk/>
          <pc:sldMk cId="3838435002" sldId="262"/>
        </pc:sldMkLst>
        <pc:spChg chg="mod">
          <ac:chgData name="Amy Nugent" userId="019cbba3234f0384" providerId="LiveId" clId="{DF1DBBF3-1BBD-4103-8F7C-1DFC52A5776B}" dt="2020-11-30T19:06:18.924" v="245" actId="20577"/>
          <ac:spMkLst>
            <pc:docMk/>
            <pc:sldMk cId="3838435002" sldId="262"/>
            <ac:spMk id="5" creationId="{00000000-0000-0000-0000-000000000000}"/>
          </ac:spMkLst>
        </pc:spChg>
        <pc:spChg chg="mod">
          <ac:chgData name="Amy Nugent" userId="019cbba3234f0384" providerId="LiveId" clId="{DF1DBBF3-1BBD-4103-8F7C-1DFC52A5776B}" dt="2020-11-30T18:56:41.340" v="96" actId="20577"/>
          <ac:spMkLst>
            <pc:docMk/>
            <pc:sldMk cId="3838435002" sldId="262"/>
            <ac:spMk id="6" creationId="{00000000-0000-0000-0000-000000000000}"/>
          </ac:spMkLst>
        </pc:spChg>
      </pc:sldChg>
      <pc:sldChg chg="modSp mod">
        <pc:chgData name="Amy Nugent" userId="019cbba3234f0384" providerId="LiveId" clId="{DF1DBBF3-1BBD-4103-8F7C-1DFC52A5776B}" dt="2020-11-30T18:58:50.483" v="137" actId="20577"/>
        <pc:sldMkLst>
          <pc:docMk/>
          <pc:sldMk cId="1187338896" sldId="277"/>
        </pc:sldMkLst>
        <pc:spChg chg="mod">
          <ac:chgData name="Amy Nugent" userId="019cbba3234f0384" providerId="LiveId" clId="{DF1DBBF3-1BBD-4103-8F7C-1DFC52A5776B}" dt="2020-11-30T18:58:50.483" v="137" actId="20577"/>
          <ac:spMkLst>
            <pc:docMk/>
            <pc:sldMk cId="1187338896" sldId="277"/>
            <ac:spMk id="3" creationId="{1A202219-DAD5-4762-A008-C20160CDE7AF}"/>
          </ac:spMkLst>
        </pc:spChg>
      </pc:sldChg>
      <pc:sldChg chg="modSp mod">
        <pc:chgData name="Amy Nugent" userId="019cbba3234f0384" providerId="LiveId" clId="{DF1DBBF3-1BBD-4103-8F7C-1DFC52A5776B}" dt="2020-11-30T19:03:02.464" v="243" actId="6549"/>
        <pc:sldMkLst>
          <pc:docMk/>
          <pc:sldMk cId="1206295391" sldId="300"/>
        </pc:sldMkLst>
        <pc:spChg chg="mod">
          <ac:chgData name="Amy Nugent" userId="019cbba3234f0384" providerId="LiveId" clId="{DF1DBBF3-1BBD-4103-8F7C-1DFC52A5776B}" dt="2020-11-30T19:03:02.464" v="243" actId="6549"/>
          <ac:spMkLst>
            <pc:docMk/>
            <pc:sldMk cId="1206295391" sldId="300"/>
            <ac:spMk id="3" creationId="{89B71D85-A3D1-4E0D-927D-945F2C01D420}"/>
          </ac:spMkLst>
        </pc:spChg>
      </pc:sldChg>
      <pc:sldChg chg="modSp mod">
        <pc:chgData name="Amy Nugent" userId="019cbba3234f0384" providerId="LiveId" clId="{DF1DBBF3-1BBD-4103-8F7C-1DFC52A5776B}" dt="2020-11-30T18:59:12.238" v="138" actId="20577"/>
        <pc:sldMkLst>
          <pc:docMk/>
          <pc:sldMk cId="826656075" sldId="301"/>
        </pc:sldMkLst>
        <pc:spChg chg="mod">
          <ac:chgData name="Amy Nugent" userId="019cbba3234f0384" providerId="LiveId" clId="{DF1DBBF3-1BBD-4103-8F7C-1DFC52A5776B}" dt="2020-11-30T18:59:12.238" v="138" actId="20577"/>
          <ac:spMkLst>
            <pc:docMk/>
            <pc:sldMk cId="826656075" sldId="301"/>
            <ac:spMk id="3" creationId="{1A202219-DAD5-4762-A008-C20160CDE7AF}"/>
          </ac:spMkLst>
        </pc:spChg>
      </pc:sldChg>
      <pc:sldChg chg="modSp mod">
        <pc:chgData name="Amy Nugent" userId="019cbba3234f0384" providerId="LiveId" clId="{DF1DBBF3-1BBD-4103-8F7C-1DFC52A5776B}" dt="2020-11-30T19:03:57.386" v="244" actId="20577"/>
        <pc:sldMkLst>
          <pc:docMk/>
          <pc:sldMk cId="419528100" sldId="302"/>
        </pc:sldMkLst>
        <pc:spChg chg="mod">
          <ac:chgData name="Amy Nugent" userId="019cbba3234f0384" providerId="LiveId" clId="{DF1DBBF3-1BBD-4103-8F7C-1DFC52A5776B}" dt="2020-11-30T19:03:57.386" v="244" actId="20577"/>
          <ac:spMkLst>
            <pc:docMk/>
            <pc:sldMk cId="419528100" sldId="302"/>
            <ac:spMk id="3" creationId="{64217DEF-E342-40F7-B6C7-FA4FEDDAA736}"/>
          </ac:spMkLst>
        </pc:spChg>
      </pc:sldChg>
      <pc:sldChg chg="add">
        <pc:chgData name="Amy Nugent" userId="019cbba3234f0384" providerId="LiveId" clId="{DF1DBBF3-1BBD-4103-8F7C-1DFC52A5776B}" dt="2020-11-30T18:36:52.003" v="0"/>
        <pc:sldMkLst>
          <pc:docMk/>
          <pc:sldMk cId="2240008319" sldId="304"/>
        </pc:sldMkLst>
      </pc:sldChg>
      <pc:sldChg chg="modSp mod">
        <pc:chgData name="Amy Nugent" userId="019cbba3234f0384" providerId="LiveId" clId="{DF1DBBF3-1BBD-4103-8F7C-1DFC52A5776B}" dt="2020-11-30T19:02:23.385" v="242" actId="20577"/>
        <pc:sldMkLst>
          <pc:docMk/>
          <pc:sldMk cId="3313075108" sldId="308"/>
        </pc:sldMkLst>
        <pc:spChg chg="mod">
          <ac:chgData name="Amy Nugent" userId="019cbba3234f0384" providerId="LiveId" clId="{DF1DBBF3-1BBD-4103-8F7C-1DFC52A5776B}" dt="2020-11-30T19:02:23.385" v="242" actId="20577"/>
          <ac:spMkLst>
            <pc:docMk/>
            <pc:sldMk cId="3313075108" sldId="308"/>
            <ac:spMk id="8" creationId="{CE385EA0-7711-4BB2-B080-AB7EE8EBBEC5}"/>
          </ac:spMkLst>
        </pc:spChg>
      </pc:sldChg>
      <pc:sldChg chg="modSp mod">
        <pc:chgData name="Amy Nugent" userId="019cbba3234f0384" providerId="LiveId" clId="{DF1DBBF3-1BBD-4103-8F7C-1DFC52A5776B}" dt="2020-11-30T18:51:17.392" v="32" actId="207"/>
        <pc:sldMkLst>
          <pc:docMk/>
          <pc:sldMk cId="3963446061" sldId="309"/>
        </pc:sldMkLst>
        <pc:spChg chg="mod">
          <ac:chgData name="Amy Nugent" userId="019cbba3234f0384" providerId="LiveId" clId="{DF1DBBF3-1BBD-4103-8F7C-1DFC52A5776B}" dt="2020-11-30T18:51:17.392" v="32" actId="207"/>
          <ac:spMkLst>
            <pc:docMk/>
            <pc:sldMk cId="3963446061" sldId="309"/>
            <ac:spMk id="4" creationId="{D1B2B096-DC97-4E7F-A6CA-482FF4E96937}"/>
          </ac:spMkLst>
        </pc:spChg>
      </pc:sldChg>
      <pc:sldChg chg="modSp mod ord">
        <pc:chgData name="Amy Nugent" userId="019cbba3234f0384" providerId="LiveId" clId="{DF1DBBF3-1BBD-4103-8F7C-1DFC52A5776B}" dt="2020-11-30T18:50:18.602" v="29" actId="6549"/>
        <pc:sldMkLst>
          <pc:docMk/>
          <pc:sldMk cId="369255276" sldId="312"/>
        </pc:sldMkLst>
        <pc:spChg chg="mod">
          <ac:chgData name="Amy Nugent" userId="019cbba3234f0384" providerId="LiveId" clId="{DF1DBBF3-1BBD-4103-8F7C-1DFC52A5776B}" dt="2020-11-30T18:50:18.602" v="29" actId="6549"/>
          <ac:spMkLst>
            <pc:docMk/>
            <pc:sldMk cId="369255276" sldId="312"/>
            <ac:spMk id="3" creationId="{77818ADA-E0C1-4FC8-8E01-89BECF92A2E5}"/>
          </ac:spMkLst>
        </pc:spChg>
      </pc:sldChg>
      <pc:sldChg chg="modSp mod">
        <pc:chgData name="Amy Nugent" userId="019cbba3234f0384" providerId="LiveId" clId="{DF1DBBF3-1BBD-4103-8F7C-1DFC52A5776B}" dt="2020-11-30T18:51:32.559" v="33" actId="255"/>
        <pc:sldMkLst>
          <pc:docMk/>
          <pc:sldMk cId="2612345150" sldId="313"/>
        </pc:sldMkLst>
        <pc:spChg chg="mod">
          <ac:chgData name="Amy Nugent" userId="019cbba3234f0384" providerId="LiveId" clId="{DF1DBBF3-1BBD-4103-8F7C-1DFC52A5776B}" dt="2020-11-30T18:51:32.559" v="33" actId="255"/>
          <ac:spMkLst>
            <pc:docMk/>
            <pc:sldMk cId="2612345150" sldId="313"/>
            <ac:spMk id="3" creationId="{2BABEB08-443D-4EA4-815C-9809A6A0852E}"/>
          </ac:spMkLst>
        </pc:spChg>
      </pc:sldChg>
      <pc:sldMasterChg chg="addSp delSp modSp mod">
        <pc:chgData name="Amy Nugent" userId="019cbba3234f0384" providerId="LiveId" clId="{DF1DBBF3-1BBD-4103-8F7C-1DFC52A5776B}" dt="2020-11-30T19:10:55.290" v="249"/>
        <pc:sldMasterMkLst>
          <pc:docMk/>
          <pc:sldMasterMk cId="3167895538" sldId="2147483660"/>
        </pc:sldMasterMkLst>
        <pc:spChg chg="mod">
          <ac:chgData name="Amy Nugent" userId="019cbba3234f0384" providerId="LiveId" clId="{DF1DBBF3-1BBD-4103-8F7C-1DFC52A5776B}" dt="2020-11-30T18:49:27.951" v="26" actId="20577"/>
          <ac:spMkLst>
            <pc:docMk/>
            <pc:sldMasterMk cId="3167895538" sldId="2147483660"/>
            <ac:spMk id="12" creationId="{22C33A51-91C5-E64C-99AD-A8473171E3E0}"/>
          </ac:spMkLst>
        </pc:spChg>
        <pc:picChg chg="del">
          <ac:chgData name="Amy Nugent" userId="019cbba3234f0384" providerId="LiveId" clId="{DF1DBBF3-1BBD-4103-8F7C-1DFC52A5776B}" dt="2020-11-30T19:10:48.295" v="248" actId="21"/>
          <ac:picMkLst>
            <pc:docMk/>
            <pc:sldMasterMk cId="3167895538" sldId="2147483660"/>
            <ac:picMk id="10" creationId="{549E5B3F-1CF8-4F42-B138-AB2450AAE359}"/>
          </ac:picMkLst>
        </pc:picChg>
        <pc:picChg chg="add mod">
          <ac:chgData name="Amy Nugent" userId="019cbba3234f0384" providerId="LiveId" clId="{DF1DBBF3-1BBD-4103-8F7C-1DFC52A5776B}" dt="2020-11-30T19:10:55.290" v="249"/>
          <ac:picMkLst>
            <pc:docMk/>
            <pc:sldMasterMk cId="3167895538" sldId="2147483660"/>
            <ac:picMk id="14" creationId="{2CB5AC3A-CBAA-4B1D-B4B4-50E5E6C4E705}"/>
          </ac:picMkLst>
        </pc:picChg>
      </pc:sldMasterChg>
    </pc:docChg>
  </pc:docChgLst>
  <pc:docChgLst>
    <pc:chgData name="Amy Nugent" userId="019cbba3234f0384" providerId="LiveId" clId="{09210E6E-9BF4-4C63-9A1E-BA23BC1699F9}"/>
    <pc:docChg chg="modSld">
      <pc:chgData name="Amy Nugent" userId="019cbba3234f0384" providerId="LiveId" clId="{09210E6E-9BF4-4C63-9A1E-BA23BC1699F9}" dt="2019-11-20T17:07:12.048" v="3" actId="20577"/>
      <pc:docMkLst>
        <pc:docMk/>
      </pc:docMkLst>
      <pc:sldChg chg="modNotesTx">
        <pc:chgData name="Amy Nugent" userId="019cbba3234f0384" providerId="LiveId" clId="{09210E6E-9BF4-4C63-9A1E-BA23BC1699F9}" dt="2019-11-20T17:07:12.048" v="3" actId="20577"/>
        <pc:sldMkLst>
          <pc:docMk/>
          <pc:sldMk cId="1187338896" sldId="277"/>
        </pc:sldMkLst>
      </pc:sldChg>
      <pc:sldChg chg="modNotesTx">
        <pc:chgData name="Amy Nugent" userId="019cbba3234f0384" providerId="LiveId" clId="{09210E6E-9BF4-4C63-9A1E-BA23BC1699F9}" dt="2019-11-20T17:06:36.774" v="2" actId="6549"/>
        <pc:sldMkLst>
          <pc:docMk/>
          <pc:sldMk cId="947622299" sldId="280"/>
        </pc:sldMkLst>
      </pc:sldChg>
      <pc:sldChg chg="modNotesTx">
        <pc:chgData name="Amy Nugent" userId="019cbba3234f0384" providerId="LiveId" clId="{09210E6E-9BF4-4C63-9A1E-BA23BC1699F9}" dt="2019-11-20T17:06:21.373" v="0" actId="6549"/>
        <pc:sldMkLst>
          <pc:docMk/>
          <pc:sldMk cId="419528100" sldId="302"/>
        </pc:sldMkLst>
      </pc:sldChg>
      <pc:sldChg chg="modNotesTx">
        <pc:chgData name="Amy Nugent" userId="019cbba3234f0384" providerId="LiveId" clId="{09210E6E-9BF4-4C63-9A1E-BA23BC1699F9}" dt="2019-11-20T17:06:28.184" v="1" actId="6549"/>
        <pc:sldMkLst>
          <pc:docMk/>
          <pc:sldMk cId="1716483404" sldId="303"/>
        </pc:sldMkLst>
      </pc:sldChg>
    </pc:docChg>
  </pc:docChgLst>
  <pc:docChgLst>
    <pc:chgData name="Amy Nugent" userId="019cbba3234f0384" providerId="LiveId" clId="{BECD0DF6-8A48-4C10-9683-83D4B884FB22}"/>
    <pc:docChg chg="undo custSel modSld modMainMaster">
      <pc:chgData name="Amy Nugent" userId="019cbba3234f0384" providerId="LiveId" clId="{BECD0DF6-8A48-4C10-9683-83D4B884FB22}" dt="2021-06-28T15:07:08.059" v="148"/>
      <pc:docMkLst>
        <pc:docMk/>
      </pc:docMkLst>
      <pc:sldChg chg="modSp mod">
        <pc:chgData name="Amy Nugent" userId="019cbba3234f0384" providerId="LiveId" clId="{BECD0DF6-8A48-4C10-9683-83D4B884FB22}" dt="2021-06-28T15:02:22.425" v="53" actId="6549"/>
        <pc:sldMkLst>
          <pc:docMk/>
          <pc:sldMk cId="33776563" sldId="261"/>
        </pc:sldMkLst>
        <pc:spChg chg="mod">
          <ac:chgData name="Amy Nugent" userId="019cbba3234f0384" providerId="LiveId" clId="{BECD0DF6-8A48-4C10-9683-83D4B884FB22}" dt="2021-06-28T15:02:22.425" v="53" actId="6549"/>
          <ac:spMkLst>
            <pc:docMk/>
            <pc:sldMk cId="33776563" sldId="261"/>
            <ac:spMk id="3" creationId="{00000000-0000-0000-0000-000000000000}"/>
          </ac:spMkLst>
        </pc:spChg>
      </pc:sldChg>
      <pc:sldChg chg="modSp mod">
        <pc:chgData name="Amy Nugent" userId="019cbba3234f0384" providerId="LiveId" clId="{BECD0DF6-8A48-4C10-9683-83D4B884FB22}" dt="2021-06-28T15:02:35.330" v="54" actId="20577"/>
        <pc:sldMkLst>
          <pc:docMk/>
          <pc:sldMk cId="3838435002" sldId="262"/>
        </pc:sldMkLst>
        <pc:spChg chg="mod">
          <ac:chgData name="Amy Nugent" userId="019cbba3234f0384" providerId="LiveId" clId="{BECD0DF6-8A48-4C10-9683-83D4B884FB22}" dt="2021-06-28T15:02:35.330" v="54" actId="20577"/>
          <ac:spMkLst>
            <pc:docMk/>
            <pc:sldMk cId="3838435002" sldId="262"/>
            <ac:spMk id="5" creationId="{00000000-0000-0000-0000-000000000000}"/>
          </ac:spMkLst>
        </pc:spChg>
      </pc:sldChg>
      <pc:sldChg chg="modSp mod">
        <pc:chgData name="Amy Nugent" userId="019cbba3234f0384" providerId="LiveId" clId="{BECD0DF6-8A48-4C10-9683-83D4B884FB22}" dt="2021-06-28T15:03:17.697" v="109" actId="27636"/>
        <pc:sldMkLst>
          <pc:docMk/>
          <pc:sldMk cId="1187338896" sldId="277"/>
        </pc:sldMkLst>
        <pc:spChg chg="mod">
          <ac:chgData name="Amy Nugent" userId="019cbba3234f0384" providerId="LiveId" clId="{BECD0DF6-8A48-4C10-9683-83D4B884FB22}" dt="2021-06-28T15:03:00.113" v="84" actId="20577"/>
          <ac:spMkLst>
            <pc:docMk/>
            <pc:sldMk cId="1187338896" sldId="277"/>
            <ac:spMk id="3" creationId="{1A202219-DAD5-4762-A008-C20160CDE7AF}"/>
          </ac:spMkLst>
        </pc:spChg>
        <pc:spChg chg="mod">
          <ac:chgData name="Amy Nugent" userId="019cbba3234f0384" providerId="LiveId" clId="{BECD0DF6-8A48-4C10-9683-83D4B884FB22}" dt="2021-06-28T15:03:17.697" v="109" actId="27636"/>
          <ac:spMkLst>
            <pc:docMk/>
            <pc:sldMk cId="1187338896" sldId="277"/>
            <ac:spMk id="7" creationId="{0571041E-57B9-4877-B3D5-112BB94BDA28}"/>
          </ac:spMkLst>
        </pc:spChg>
      </pc:sldChg>
      <pc:sldChg chg="addSp delSp modSp mod">
        <pc:chgData name="Amy Nugent" userId="019cbba3234f0384" providerId="LiveId" clId="{BECD0DF6-8A48-4C10-9683-83D4B884FB22}" dt="2021-06-28T15:04:07.515" v="143" actId="20577"/>
        <pc:sldMkLst>
          <pc:docMk/>
          <pc:sldMk cId="826656075" sldId="301"/>
        </pc:sldMkLst>
        <pc:spChg chg="del">
          <ac:chgData name="Amy Nugent" userId="019cbba3234f0384" providerId="LiveId" clId="{BECD0DF6-8A48-4C10-9683-83D4B884FB22}" dt="2021-06-28T15:03:32.033" v="110" actId="478"/>
          <ac:spMkLst>
            <pc:docMk/>
            <pc:sldMk cId="826656075" sldId="301"/>
            <ac:spMk id="2" creationId="{00000000-0000-0000-0000-000000000000}"/>
          </ac:spMkLst>
        </pc:spChg>
        <pc:spChg chg="mod">
          <ac:chgData name="Amy Nugent" userId="019cbba3234f0384" providerId="LiveId" clId="{BECD0DF6-8A48-4C10-9683-83D4B884FB22}" dt="2021-06-28T15:04:07.515" v="143" actId="20577"/>
          <ac:spMkLst>
            <pc:docMk/>
            <pc:sldMk cId="826656075" sldId="301"/>
            <ac:spMk id="3" creationId="{1A202219-DAD5-4762-A008-C20160CDE7AF}"/>
          </ac:spMkLst>
        </pc:spChg>
        <pc:spChg chg="add del mod">
          <ac:chgData name="Amy Nugent" userId="019cbba3234f0384" providerId="LiveId" clId="{BECD0DF6-8A48-4C10-9683-83D4B884FB22}" dt="2021-06-28T15:03:54.722" v="115" actId="478"/>
          <ac:spMkLst>
            <pc:docMk/>
            <pc:sldMk cId="826656075" sldId="301"/>
            <ac:spMk id="6" creationId="{981D899D-96F1-4963-BE7D-D5D73F79D2AF}"/>
          </ac:spMkLst>
        </pc:spChg>
        <pc:spChg chg="add del mod">
          <ac:chgData name="Amy Nugent" userId="019cbba3234f0384" providerId="LiveId" clId="{BECD0DF6-8A48-4C10-9683-83D4B884FB22}" dt="2021-06-28T15:03:50.975" v="114"/>
          <ac:spMkLst>
            <pc:docMk/>
            <pc:sldMk cId="826656075" sldId="301"/>
            <ac:spMk id="7" creationId="{7A8F8613-8AF5-43FC-AB6B-1E14A1430F9F}"/>
          </ac:spMkLst>
        </pc:spChg>
        <pc:spChg chg="add mod">
          <ac:chgData name="Amy Nugent" userId="019cbba3234f0384" providerId="LiveId" clId="{BECD0DF6-8A48-4C10-9683-83D4B884FB22}" dt="2021-06-28T15:03:56.026" v="116"/>
          <ac:spMkLst>
            <pc:docMk/>
            <pc:sldMk cId="826656075" sldId="301"/>
            <ac:spMk id="8" creationId="{C113501A-FF5B-4F67-A110-3C3FA87A24D2}"/>
          </ac:spMkLst>
        </pc:spChg>
      </pc:sldChg>
      <pc:sldChg chg="modSp mod">
        <pc:chgData name="Amy Nugent" userId="019cbba3234f0384" providerId="LiveId" clId="{BECD0DF6-8A48-4C10-9683-83D4B884FB22}" dt="2021-06-28T15:06:37.818" v="146" actId="403"/>
        <pc:sldMkLst>
          <pc:docMk/>
          <pc:sldMk cId="3389888260" sldId="311"/>
        </pc:sldMkLst>
        <pc:spChg chg="mod">
          <ac:chgData name="Amy Nugent" userId="019cbba3234f0384" providerId="LiveId" clId="{BECD0DF6-8A48-4C10-9683-83D4B884FB22}" dt="2021-06-28T15:06:37.818" v="146" actId="403"/>
          <ac:spMkLst>
            <pc:docMk/>
            <pc:sldMk cId="3389888260" sldId="311"/>
            <ac:spMk id="2" creationId="{247A15CB-4A17-4EA0-B094-AFFDE854BB75}"/>
          </ac:spMkLst>
        </pc:spChg>
      </pc:sldChg>
      <pc:sldMasterChg chg="delSp mod modSldLayout">
        <pc:chgData name="Amy Nugent" userId="019cbba3234f0384" providerId="LiveId" clId="{BECD0DF6-8A48-4C10-9683-83D4B884FB22}" dt="2021-06-28T15:07:08.059" v="148"/>
        <pc:sldMasterMkLst>
          <pc:docMk/>
          <pc:sldMasterMk cId="3167895538" sldId="2147483660"/>
        </pc:sldMasterMkLst>
        <pc:picChg chg="del">
          <ac:chgData name="Amy Nugent" userId="019cbba3234f0384" providerId="LiveId" clId="{BECD0DF6-8A48-4C10-9683-83D4B884FB22}" dt="2021-06-28T15:07:04.643" v="147" actId="21"/>
          <ac:picMkLst>
            <pc:docMk/>
            <pc:sldMasterMk cId="3167895538" sldId="2147483660"/>
            <ac:picMk id="14" creationId="{2CB5AC3A-CBAA-4B1D-B4B4-50E5E6C4E705}"/>
          </ac:picMkLst>
        </pc:picChg>
        <pc:sldLayoutChg chg="addSp modSp">
          <pc:chgData name="Amy Nugent" userId="019cbba3234f0384" providerId="LiveId" clId="{BECD0DF6-8A48-4C10-9683-83D4B884FB22}" dt="2021-06-28T15:07:08.059" v="148"/>
          <pc:sldLayoutMkLst>
            <pc:docMk/>
            <pc:sldMasterMk cId="3167895538" sldId="2147483660"/>
            <pc:sldLayoutMk cId="2692245472" sldId="2147483661"/>
          </pc:sldLayoutMkLst>
          <pc:picChg chg="add mod">
            <ac:chgData name="Amy Nugent" userId="019cbba3234f0384" providerId="LiveId" clId="{BECD0DF6-8A48-4C10-9683-83D4B884FB22}" dt="2021-06-28T15:07:08.059" v="148"/>
            <ac:picMkLst>
              <pc:docMk/>
              <pc:sldMasterMk cId="3167895538" sldId="2147483660"/>
              <pc:sldLayoutMk cId="2692245472" sldId="2147483661"/>
              <ac:picMk id="6" creationId="{6390D41B-197D-49FC-9879-85B15512C637}"/>
            </ac:picMkLst>
          </pc:picChg>
        </pc:sldLayoutChg>
      </pc:sldMasterChg>
    </pc:docChg>
  </pc:docChgLst>
  <pc:docChgLst>
    <pc:chgData name="Amy Nugent" userId="019cbba3234f0384" providerId="LiveId" clId="{6C9CAC11-FE63-440C-90A9-D3E355BC3FC7}"/>
    <pc:docChg chg="custSel modSld modMainMaster">
      <pc:chgData name="Amy Nugent" userId="019cbba3234f0384" providerId="LiveId" clId="{6C9CAC11-FE63-440C-90A9-D3E355BC3FC7}" dt="2020-11-12T17:50:15.698" v="72" actId="14100"/>
      <pc:docMkLst>
        <pc:docMk/>
      </pc:docMkLst>
      <pc:sldChg chg="modSp mod">
        <pc:chgData name="Amy Nugent" userId="019cbba3234f0384" providerId="LiveId" clId="{6C9CAC11-FE63-440C-90A9-D3E355BC3FC7}" dt="2020-11-12T17:45:29.802" v="39" actId="2711"/>
        <pc:sldMkLst>
          <pc:docMk/>
          <pc:sldMk cId="2649826782" sldId="299"/>
        </pc:sldMkLst>
        <pc:spChg chg="mod">
          <ac:chgData name="Amy Nugent" userId="019cbba3234f0384" providerId="LiveId" clId="{6C9CAC11-FE63-440C-90A9-D3E355BC3FC7}" dt="2020-11-12T17:45:29.802" v="39" actId="2711"/>
          <ac:spMkLst>
            <pc:docMk/>
            <pc:sldMk cId="2649826782" sldId="299"/>
            <ac:spMk id="4" creationId="{4D8A9E8E-C7D6-496D-9906-C8E41695154E}"/>
          </ac:spMkLst>
        </pc:spChg>
      </pc:sldChg>
      <pc:sldChg chg="modSp mod">
        <pc:chgData name="Amy Nugent" userId="019cbba3234f0384" providerId="LiveId" clId="{6C9CAC11-FE63-440C-90A9-D3E355BC3FC7}" dt="2020-11-12T17:44:42.147" v="22" actId="14100"/>
        <pc:sldMkLst>
          <pc:docMk/>
          <pc:sldMk cId="419528100" sldId="302"/>
        </pc:sldMkLst>
        <pc:spChg chg="mod">
          <ac:chgData name="Amy Nugent" userId="019cbba3234f0384" providerId="LiveId" clId="{6C9CAC11-FE63-440C-90A9-D3E355BC3FC7}" dt="2020-11-12T17:44:42.147" v="22" actId="14100"/>
          <ac:spMkLst>
            <pc:docMk/>
            <pc:sldMk cId="419528100" sldId="302"/>
            <ac:spMk id="2" creationId="{00000000-0000-0000-0000-000000000000}"/>
          </ac:spMkLst>
        </pc:spChg>
      </pc:sldChg>
      <pc:sldChg chg="modSp mod">
        <pc:chgData name="Amy Nugent" userId="019cbba3234f0384" providerId="LiveId" clId="{6C9CAC11-FE63-440C-90A9-D3E355BC3FC7}" dt="2020-11-12T17:45:10.247" v="38" actId="1035"/>
        <pc:sldMkLst>
          <pc:docMk/>
          <pc:sldMk cId="2612345150" sldId="313"/>
        </pc:sldMkLst>
        <pc:spChg chg="mod">
          <ac:chgData name="Amy Nugent" userId="019cbba3234f0384" providerId="LiveId" clId="{6C9CAC11-FE63-440C-90A9-D3E355BC3FC7}" dt="2020-11-12T17:45:10.247" v="38" actId="1035"/>
          <ac:spMkLst>
            <pc:docMk/>
            <pc:sldMk cId="2612345150" sldId="313"/>
            <ac:spMk id="2" creationId="{BC44E947-3080-4F2A-9B8A-85260019CEE7}"/>
          </ac:spMkLst>
        </pc:spChg>
      </pc:sldChg>
      <pc:sldMasterChg chg="addSp delSp modSp mod modSldLayout">
        <pc:chgData name="Amy Nugent" userId="019cbba3234f0384" providerId="LiveId" clId="{6C9CAC11-FE63-440C-90A9-D3E355BC3FC7}" dt="2020-11-12T17:50:15.698" v="72" actId="14100"/>
        <pc:sldMasterMkLst>
          <pc:docMk/>
          <pc:sldMasterMk cId="3167895538" sldId="2147483660"/>
        </pc:sldMasterMkLst>
        <pc:picChg chg="add del mod">
          <ac:chgData name="Amy Nugent" userId="019cbba3234f0384" providerId="LiveId" clId="{6C9CAC11-FE63-440C-90A9-D3E355BC3FC7}" dt="2020-11-12T17:50:07.184" v="70" actId="478"/>
          <ac:picMkLst>
            <pc:docMk/>
            <pc:sldMasterMk cId="3167895538" sldId="2147483660"/>
            <ac:picMk id="5" creationId="{284B09BD-186A-4431-88E2-2B63FE442CC1}"/>
          </ac:picMkLst>
        </pc:picChg>
        <pc:picChg chg="del">
          <ac:chgData name="Amy Nugent" userId="019cbba3234f0384" providerId="LiveId" clId="{6C9CAC11-FE63-440C-90A9-D3E355BC3FC7}" dt="2020-11-12T17:45:46.973" v="40" actId="478"/>
          <ac:picMkLst>
            <pc:docMk/>
            <pc:sldMasterMk cId="3167895538" sldId="2147483660"/>
            <ac:picMk id="9" creationId="{502B5B1F-81F1-4A8B-80FC-0FD44F03046F}"/>
          </ac:picMkLst>
        </pc:picChg>
        <pc:picChg chg="add mod">
          <ac:chgData name="Amy Nugent" userId="019cbba3234f0384" providerId="LiveId" clId="{6C9CAC11-FE63-440C-90A9-D3E355BC3FC7}" dt="2020-11-12T17:50:15.698" v="72" actId="14100"/>
          <ac:picMkLst>
            <pc:docMk/>
            <pc:sldMasterMk cId="3167895538" sldId="2147483660"/>
            <ac:picMk id="13" creationId="{C55737CC-2C5B-4F8A-82A9-B48ECDA2D1B2}"/>
          </ac:picMkLst>
        </pc:picChg>
        <pc:sldLayoutChg chg="delSp mod">
          <pc:chgData name="Amy Nugent" userId="019cbba3234f0384" providerId="LiveId" clId="{6C9CAC11-FE63-440C-90A9-D3E355BC3FC7}" dt="2020-11-12T17:47:24.050" v="60" actId="478"/>
          <pc:sldLayoutMkLst>
            <pc:docMk/>
            <pc:sldMasterMk cId="3167895538" sldId="2147483660"/>
            <pc:sldLayoutMk cId="2370400011" sldId="2147483662"/>
          </pc:sldLayoutMkLst>
          <pc:picChg chg="del">
            <ac:chgData name="Amy Nugent" userId="019cbba3234f0384" providerId="LiveId" clId="{6C9CAC11-FE63-440C-90A9-D3E355BC3FC7}" dt="2020-11-12T17:47:24.050" v="60" actId="478"/>
            <ac:picMkLst>
              <pc:docMk/>
              <pc:sldMasterMk cId="3167895538" sldId="2147483660"/>
              <pc:sldLayoutMk cId="2370400011" sldId="2147483662"/>
              <ac:picMk id="9" creationId="{45C18B66-2512-394F-8571-3C4084E7FFA2}"/>
            </ac:picMkLst>
          </pc:picChg>
        </pc:sldLayoutChg>
        <pc:sldLayoutChg chg="delSp mod">
          <pc:chgData name="Amy Nugent" userId="019cbba3234f0384" providerId="LiveId" clId="{6C9CAC11-FE63-440C-90A9-D3E355BC3FC7}" dt="2020-11-12T17:47:28.570" v="61" actId="478"/>
          <pc:sldLayoutMkLst>
            <pc:docMk/>
            <pc:sldMasterMk cId="3167895538" sldId="2147483660"/>
            <pc:sldLayoutMk cId="144449100" sldId="2147483663"/>
          </pc:sldLayoutMkLst>
          <pc:picChg chg="del">
            <ac:chgData name="Amy Nugent" userId="019cbba3234f0384" providerId="LiveId" clId="{6C9CAC11-FE63-440C-90A9-D3E355BC3FC7}" dt="2020-11-12T17:47:28.570" v="61" actId="478"/>
            <ac:picMkLst>
              <pc:docMk/>
              <pc:sldMasterMk cId="3167895538" sldId="2147483660"/>
              <pc:sldLayoutMk cId="144449100" sldId="2147483663"/>
              <ac:picMk id="9" creationId="{45C18B66-2512-394F-8571-3C4084E7FFA2}"/>
            </ac:picMkLst>
          </pc:picChg>
        </pc:sldLayoutChg>
        <pc:sldLayoutChg chg="delSp mod">
          <pc:chgData name="Amy Nugent" userId="019cbba3234f0384" providerId="LiveId" clId="{6C9CAC11-FE63-440C-90A9-D3E355BC3FC7}" dt="2020-11-12T17:47:39.204" v="62" actId="478"/>
          <pc:sldLayoutMkLst>
            <pc:docMk/>
            <pc:sldMasterMk cId="3167895538" sldId="2147483660"/>
            <pc:sldLayoutMk cId="4173933530" sldId="2147483665"/>
          </pc:sldLayoutMkLst>
          <pc:picChg chg="del">
            <ac:chgData name="Amy Nugent" userId="019cbba3234f0384" providerId="LiveId" clId="{6C9CAC11-FE63-440C-90A9-D3E355BC3FC7}" dt="2020-11-12T17:47:39.204" v="62" actId="478"/>
            <ac:picMkLst>
              <pc:docMk/>
              <pc:sldMasterMk cId="3167895538" sldId="2147483660"/>
              <pc:sldLayoutMk cId="4173933530" sldId="2147483665"/>
              <ac:picMk id="10" creationId="{349C8C1E-A8AF-5443-B151-A92FB2E247EF}"/>
            </ac:picMkLst>
          </pc:picChg>
        </pc:sldLayoutChg>
        <pc:sldLayoutChg chg="delSp mod">
          <pc:chgData name="Amy Nugent" userId="019cbba3234f0384" providerId="LiveId" clId="{6C9CAC11-FE63-440C-90A9-D3E355BC3FC7}" dt="2020-11-12T17:47:43.001" v="63" actId="478"/>
          <pc:sldLayoutMkLst>
            <pc:docMk/>
            <pc:sldMasterMk cId="3167895538" sldId="2147483660"/>
            <pc:sldLayoutMk cId="2396094" sldId="2147483666"/>
          </pc:sldLayoutMkLst>
          <pc:picChg chg="del">
            <ac:chgData name="Amy Nugent" userId="019cbba3234f0384" providerId="LiveId" clId="{6C9CAC11-FE63-440C-90A9-D3E355BC3FC7}" dt="2020-11-12T17:47:43.001" v="63" actId="478"/>
            <ac:picMkLst>
              <pc:docMk/>
              <pc:sldMasterMk cId="3167895538" sldId="2147483660"/>
              <pc:sldLayoutMk cId="2396094" sldId="2147483666"/>
              <ac:picMk id="12" creationId="{2611DB5B-C1AB-AE46-8091-75EBD700E671}"/>
            </ac:picMkLst>
          </pc:picChg>
        </pc:sldLayoutChg>
        <pc:sldLayoutChg chg="delSp mod">
          <pc:chgData name="Amy Nugent" userId="019cbba3234f0384" providerId="LiveId" clId="{6C9CAC11-FE63-440C-90A9-D3E355BC3FC7}" dt="2020-11-12T17:47:47.608" v="64" actId="478"/>
          <pc:sldLayoutMkLst>
            <pc:docMk/>
            <pc:sldMasterMk cId="3167895538" sldId="2147483660"/>
            <pc:sldLayoutMk cId="2562662047" sldId="2147483667"/>
          </pc:sldLayoutMkLst>
          <pc:picChg chg="del">
            <ac:chgData name="Amy Nugent" userId="019cbba3234f0384" providerId="LiveId" clId="{6C9CAC11-FE63-440C-90A9-D3E355BC3FC7}" dt="2020-11-12T17:47:47.608" v="64" actId="478"/>
            <ac:picMkLst>
              <pc:docMk/>
              <pc:sldMasterMk cId="3167895538" sldId="2147483660"/>
              <pc:sldLayoutMk cId="2562662047" sldId="2147483667"/>
              <ac:picMk id="12" creationId="{2611DB5B-C1AB-AE46-8091-75EBD700E671}"/>
            </ac:picMkLst>
          </pc:picChg>
        </pc:sldLayoutChg>
        <pc:sldLayoutChg chg="delSp mod">
          <pc:chgData name="Amy Nugent" userId="019cbba3234f0384" providerId="LiveId" clId="{6C9CAC11-FE63-440C-90A9-D3E355BC3FC7}" dt="2020-11-12T17:47:51.861" v="65" actId="478"/>
          <pc:sldLayoutMkLst>
            <pc:docMk/>
            <pc:sldMasterMk cId="3167895538" sldId="2147483660"/>
            <pc:sldLayoutMk cId="3746434707" sldId="2147483668"/>
          </pc:sldLayoutMkLst>
          <pc:picChg chg="del">
            <ac:chgData name="Amy Nugent" userId="019cbba3234f0384" providerId="LiveId" clId="{6C9CAC11-FE63-440C-90A9-D3E355BC3FC7}" dt="2020-11-12T17:47:51.861" v="65" actId="478"/>
            <ac:picMkLst>
              <pc:docMk/>
              <pc:sldMasterMk cId="3167895538" sldId="2147483660"/>
              <pc:sldLayoutMk cId="3746434707" sldId="2147483668"/>
              <ac:picMk id="8" creationId="{9E58DC55-96B1-0B49-B787-D5490C616D6B}"/>
            </ac:picMkLst>
          </pc:picChg>
        </pc:sldLayoutChg>
        <pc:sldLayoutChg chg="delSp mod">
          <pc:chgData name="Amy Nugent" userId="019cbba3234f0384" providerId="LiveId" clId="{6C9CAC11-FE63-440C-90A9-D3E355BC3FC7}" dt="2020-11-12T17:47:57.912" v="66" actId="478"/>
          <pc:sldLayoutMkLst>
            <pc:docMk/>
            <pc:sldMasterMk cId="3167895538" sldId="2147483660"/>
            <pc:sldLayoutMk cId="3890115763" sldId="2147483669"/>
          </pc:sldLayoutMkLst>
          <pc:picChg chg="del">
            <ac:chgData name="Amy Nugent" userId="019cbba3234f0384" providerId="LiveId" clId="{6C9CAC11-FE63-440C-90A9-D3E355BC3FC7}" dt="2020-11-12T17:47:57.912" v="66" actId="478"/>
            <ac:picMkLst>
              <pc:docMk/>
              <pc:sldMasterMk cId="3167895538" sldId="2147483660"/>
              <pc:sldLayoutMk cId="3890115763" sldId="2147483669"/>
              <ac:picMk id="7" creationId="{EE7D55FD-C97D-1144-B50A-D7FC1AF1BF7B}"/>
            </ac:picMkLst>
          </pc:picChg>
        </pc:sldLayoutChg>
        <pc:sldLayoutChg chg="delSp mod">
          <pc:chgData name="Amy Nugent" userId="019cbba3234f0384" providerId="LiveId" clId="{6C9CAC11-FE63-440C-90A9-D3E355BC3FC7}" dt="2020-11-12T17:48:01.620" v="67" actId="478"/>
          <pc:sldLayoutMkLst>
            <pc:docMk/>
            <pc:sldMasterMk cId="3167895538" sldId="2147483660"/>
            <pc:sldLayoutMk cId="1090305667" sldId="2147483670"/>
          </pc:sldLayoutMkLst>
          <pc:picChg chg="del">
            <ac:chgData name="Amy Nugent" userId="019cbba3234f0384" providerId="LiveId" clId="{6C9CAC11-FE63-440C-90A9-D3E355BC3FC7}" dt="2020-11-12T17:48:01.620" v="67" actId="478"/>
            <ac:picMkLst>
              <pc:docMk/>
              <pc:sldMasterMk cId="3167895538" sldId="2147483660"/>
              <pc:sldLayoutMk cId="1090305667" sldId="2147483670"/>
              <ac:picMk id="9" creationId="{45C18B66-2512-394F-8571-3C4084E7FFA2}"/>
            </ac:picMkLst>
          </pc:picChg>
        </pc:sldLayoutChg>
      </pc:sldMasterChg>
    </pc:docChg>
  </pc:docChgLst>
  <pc:docChgLst>
    <pc:chgData name="Amy Nugent" userId="019cbba3234f0384" providerId="LiveId" clId="{9D9EB5F5-EA80-4EE9-A0CC-196AEBA6F086}"/>
    <pc:docChg chg="custSel addSld delSld modSld modMainMaster">
      <pc:chgData name="Amy Nugent" userId="019cbba3234f0384" providerId="LiveId" clId="{9D9EB5F5-EA80-4EE9-A0CC-196AEBA6F086}" dt="2020-05-21T13:34:38.311" v="633" actId="404"/>
      <pc:docMkLst>
        <pc:docMk/>
      </pc:docMkLst>
      <pc:sldChg chg="addSp modSp mod">
        <pc:chgData name="Amy Nugent" userId="019cbba3234f0384" providerId="LiveId" clId="{9D9EB5F5-EA80-4EE9-A0CC-196AEBA6F086}" dt="2020-05-21T13:29:42.295" v="577" actId="20577"/>
        <pc:sldMkLst>
          <pc:docMk/>
          <pc:sldMk cId="947622299" sldId="280"/>
        </pc:sldMkLst>
        <pc:spChg chg="add mod">
          <ac:chgData name="Amy Nugent" userId="019cbba3234f0384" providerId="LiveId" clId="{9D9EB5F5-EA80-4EE9-A0CC-196AEBA6F086}" dt="2020-05-21T13:29:42.295" v="577" actId="20577"/>
          <ac:spMkLst>
            <pc:docMk/>
            <pc:sldMk cId="947622299" sldId="280"/>
            <ac:spMk id="4" creationId="{1E19A179-E306-458F-8993-9E169837B006}"/>
          </ac:spMkLst>
        </pc:spChg>
        <pc:picChg chg="mod">
          <ac:chgData name="Amy Nugent" userId="019cbba3234f0384" providerId="LiveId" clId="{9D9EB5F5-EA80-4EE9-A0CC-196AEBA6F086}" dt="2020-05-18T17:34:45.010" v="4" actId="14826"/>
          <ac:picMkLst>
            <pc:docMk/>
            <pc:sldMk cId="947622299" sldId="280"/>
            <ac:picMk id="5" creationId="{3B376123-35C3-4AB0-8265-4457700EFC0F}"/>
          </ac:picMkLst>
        </pc:picChg>
      </pc:sldChg>
      <pc:sldChg chg="modSp mod">
        <pc:chgData name="Amy Nugent" userId="019cbba3234f0384" providerId="LiveId" clId="{9D9EB5F5-EA80-4EE9-A0CC-196AEBA6F086}" dt="2020-05-18T17:35:15.251" v="20" actId="20577"/>
        <pc:sldMkLst>
          <pc:docMk/>
          <pc:sldMk cId="2649826782" sldId="299"/>
        </pc:sldMkLst>
        <pc:spChg chg="mod">
          <ac:chgData name="Amy Nugent" userId="019cbba3234f0384" providerId="LiveId" clId="{9D9EB5F5-EA80-4EE9-A0CC-196AEBA6F086}" dt="2020-05-18T17:35:15.251" v="20" actId="20577"/>
          <ac:spMkLst>
            <pc:docMk/>
            <pc:sldMk cId="2649826782" sldId="299"/>
            <ac:spMk id="4" creationId="{4D8A9E8E-C7D6-496D-9906-C8E41695154E}"/>
          </ac:spMkLst>
        </pc:spChg>
      </pc:sldChg>
      <pc:sldChg chg="modSp mod">
        <pc:chgData name="Amy Nugent" userId="019cbba3234f0384" providerId="LiveId" clId="{9D9EB5F5-EA80-4EE9-A0CC-196AEBA6F086}" dt="2020-05-21T13:24:17.937" v="492" actId="20577"/>
        <pc:sldMkLst>
          <pc:docMk/>
          <pc:sldMk cId="1206295391" sldId="300"/>
        </pc:sldMkLst>
        <pc:spChg chg="mod">
          <ac:chgData name="Amy Nugent" userId="019cbba3234f0384" providerId="LiveId" clId="{9D9EB5F5-EA80-4EE9-A0CC-196AEBA6F086}" dt="2020-05-21T13:24:17.937" v="492" actId="20577"/>
          <ac:spMkLst>
            <pc:docMk/>
            <pc:sldMk cId="1206295391" sldId="300"/>
            <ac:spMk id="3" creationId="{89B71D85-A3D1-4E0D-927D-945F2C01D420}"/>
          </ac:spMkLst>
        </pc:spChg>
      </pc:sldChg>
      <pc:sldChg chg="add del">
        <pc:chgData name="Amy Nugent" userId="019cbba3234f0384" providerId="LiveId" clId="{9D9EB5F5-EA80-4EE9-A0CC-196AEBA6F086}" dt="2020-05-21T13:12:49.556" v="236" actId="47"/>
        <pc:sldMkLst>
          <pc:docMk/>
          <pc:sldMk cId="2648990779" sldId="305"/>
        </pc:sldMkLst>
      </pc:sldChg>
      <pc:sldChg chg="modSp add mod">
        <pc:chgData name="Amy Nugent" userId="019cbba3234f0384" providerId="LiveId" clId="{9D9EB5F5-EA80-4EE9-A0CC-196AEBA6F086}" dt="2020-05-21T13:17:05.023" v="314" actId="1036"/>
        <pc:sldMkLst>
          <pc:docMk/>
          <pc:sldMk cId="1016896081" sldId="307"/>
        </pc:sldMkLst>
        <pc:spChg chg="mod">
          <ac:chgData name="Amy Nugent" userId="019cbba3234f0384" providerId="LiveId" clId="{9D9EB5F5-EA80-4EE9-A0CC-196AEBA6F086}" dt="2020-05-21T13:16:43.234" v="264" actId="1076"/>
          <ac:spMkLst>
            <pc:docMk/>
            <pc:sldMk cId="1016896081" sldId="307"/>
            <ac:spMk id="2" creationId="{506A06D6-D797-440C-B24C-5D9901E74379}"/>
          </ac:spMkLst>
        </pc:spChg>
        <pc:spChg chg="mod">
          <ac:chgData name="Amy Nugent" userId="019cbba3234f0384" providerId="LiveId" clId="{9D9EB5F5-EA80-4EE9-A0CC-196AEBA6F086}" dt="2020-05-21T13:14:32.794" v="238"/>
          <ac:spMkLst>
            <pc:docMk/>
            <pc:sldMk cId="1016896081" sldId="307"/>
            <ac:spMk id="4" creationId="{DB53356C-8767-4A24-827E-6A41B0011E99}"/>
          </ac:spMkLst>
        </pc:spChg>
        <pc:spChg chg="mod">
          <ac:chgData name="Amy Nugent" userId="019cbba3234f0384" providerId="LiveId" clId="{9D9EB5F5-EA80-4EE9-A0CC-196AEBA6F086}" dt="2020-05-21T13:17:05.023" v="314" actId="1036"/>
          <ac:spMkLst>
            <pc:docMk/>
            <pc:sldMk cId="1016896081" sldId="307"/>
            <ac:spMk id="6" creationId="{EF4000BB-764E-406E-AB37-51F65E87C8AF}"/>
          </ac:spMkLst>
        </pc:spChg>
        <pc:picChg chg="mod">
          <ac:chgData name="Amy Nugent" userId="019cbba3234f0384" providerId="LiveId" clId="{9D9EB5F5-EA80-4EE9-A0CC-196AEBA6F086}" dt="2020-05-21T13:14:59.238" v="243" actId="1076"/>
          <ac:picMkLst>
            <pc:docMk/>
            <pc:sldMk cId="1016896081" sldId="307"/>
            <ac:picMk id="5" creationId="{7CAD0FCB-4F70-479D-BB8D-14F2D2928587}"/>
          </ac:picMkLst>
        </pc:picChg>
      </pc:sldChg>
      <pc:sldChg chg="modSp add mod">
        <pc:chgData name="Amy Nugent" userId="019cbba3234f0384" providerId="LiveId" clId="{9D9EB5F5-EA80-4EE9-A0CC-196AEBA6F086}" dt="2020-05-21T13:20:07.760" v="417" actId="20577"/>
        <pc:sldMkLst>
          <pc:docMk/>
          <pc:sldMk cId="3313075108" sldId="308"/>
        </pc:sldMkLst>
        <pc:spChg chg="mod">
          <ac:chgData name="Amy Nugent" userId="019cbba3234f0384" providerId="LiveId" clId="{9D9EB5F5-EA80-4EE9-A0CC-196AEBA6F086}" dt="2020-05-21T13:15:34.913" v="245" actId="1076"/>
          <ac:spMkLst>
            <pc:docMk/>
            <pc:sldMk cId="3313075108" sldId="308"/>
            <ac:spMk id="2" creationId="{00000000-0000-0000-0000-000000000000}"/>
          </ac:spMkLst>
        </pc:spChg>
        <pc:spChg chg="mod">
          <ac:chgData name="Amy Nugent" userId="019cbba3234f0384" providerId="LiveId" clId="{9D9EB5F5-EA80-4EE9-A0CC-196AEBA6F086}" dt="2020-05-21T13:20:07.760" v="417" actId="20577"/>
          <ac:spMkLst>
            <pc:docMk/>
            <pc:sldMk cId="3313075108" sldId="308"/>
            <ac:spMk id="8" creationId="{CE385EA0-7711-4BB2-B080-AB7EE8EBBEC5}"/>
          </ac:spMkLst>
        </pc:spChg>
      </pc:sldChg>
      <pc:sldChg chg="modSp add mod">
        <pc:chgData name="Amy Nugent" userId="019cbba3234f0384" providerId="LiveId" clId="{9D9EB5F5-EA80-4EE9-A0CC-196AEBA6F086}" dt="2020-05-21T13:27:59.469" v="555" actId="1037"/>
        <pc:sldMkLst>
          <pc:docMk/>
          <pc:sldMk cId="3963446061" sldId="309"/>
        </pc:sldMkLst>
        <pc:spChg chg="mod">
          <ac:chgData name="Amy Nugent" userId="019cbba3234f0384" providerId="LiveId" clId="{9D9EB5F5-EA80-4EE9-A0CC-196AEBA6F086}" dt="2020-05-21T13:27:59.469" v="555" actId="1037"/>
          <ac:spMkLst>
            <pc:docMk/>
            <pc:sldMk cId="3963446061" sldId="309"/>
            <ac:spMk id="2" creationId="{4DB3E5A8-E3B4-4A76-9E0F-84C5E602C63F}"/>
          </ac:spMkLst>
        </pc:spChg>
        <pc:spChg chg="mod">
          <ac:chgData name="Amy Nugent" userId="019cbba3234f0384" providerId="LiveId" clId="{9D9EB5F5-EA80-4EE9-A0CC-196AEBA6F086}" dt="2020-05-21T13:27:25.675" v="511"/>
          <ac:spMkLst>
            <pc:docMk/>
            <pc:sldMk cId="3963446061" sldId="309"/>
            <ac:spMk id="3" creationId="{FA1BE781-169B-4658-93BC-C8E72DB171F1}"/>
          </ac:spMkLst>
        </pc:spChg>
        <pc:spChg chg="mod">
          <ac:chgData name="Amy Nugent" userId="019cbba3234f0384" providerId="LiveId" clId="{9D9EB5F5-EA80-4EE9-A0CC-196AEBA6F086}" dt="2020-05-21T13:25:48.202" v="496"/>
          <ac:spMkLst>
            <pc:docMk/>
            <pc:sldMk cId="3963446061" sldId="309"/>
            <ac:spMk id="14" creationId="{4D752FA7-2CFD-3149-A300-71381A9E86BB}"/>
          </ac:spMkLst>
        </pc:spChg>
      </pc:sldChg>
      <pc:sldChg chg="add">
        <pc:chgData name="Amy Nugent" userId="019cbba3234f0384" providerId="LiveId" clId="{9D9EB5F5-EA80-4EE9-A0CC-196AEBA6F086}" dt="2020-05-21T13:24:39.420" v="493"/>
        <pc:sldMkLst>
          <pc:docMk/>
          <pc:sldMk cId="3389888260" sldId="311"/>
        </pc:sldMkLst>
      </pc:sldChg>
      <pc:sldChg chg="modSp add mod">
        <pc:chgData name="Amy Nugent" userId="019cbba3234f0384" providerId="LiveId" clId="{9D9EB5F5-EA80-4EE9-A0CC-196AEBA6F086}" dt="2020-05-21T13:32:53.443" v="616" actId="20577"/>
        <pc:sldMkLst>
          <pc:docMk/>
          <pc:sldMk cId="369255276" sldId="312"/>
        </pc:sldMkLst>
        <pc:spChg chg="mod">
          <ac:chgData name="Amy Nugent" userId="019cbba3234f0384" providerId="LiveId" clId="{9D9EB5F5-EA80-4EE9-A0CC-196AEBA6F086}" dt="2020-05-21T13:31:44.248" v="586" actId="404"/>
          <ac:spMkLst>
            <pc:docMk/>
            <pc:sldMk cId="369255276" sldId="312"/>
            <ac:spMk id="2" creationId="{B1279727-877E-4187-A976-3E7FC71E28E0}"/>
          </ac:spMkLst>
        </pc:spChg>
        <pc:spChg chg="mod">
          <ac:chgData name="Amy Nugent" userId="019cbba3234f0384" providerId="LiveId" clId="{9D9EB5F5-EA80-4EE9-A0CC-196AEBA6F086}" dt="2020-05-21T13:32:53.443" v="616" actId="20577"/>
          <ac:spMkLst>
            <pc:docMk/>
            <pc:sldMk cId="369255276" sldId="312"/>
            <ac:spMk id="3" creationId="{77818ADA-E0C1-4FC8-8E01-89BECF92A2E5}"/>
          </ac:spMkLst>
        </pc:spChg>
        <pc:spChg chg="mod">
          <ac:chgData name="Amy Nugent" userId="019cbba3234f0384" providerId="LiveId" clId="{9D9EB5F5-EA80-4EE9-A0CC-196AEBA6F086}" dt="2020-05-21T13:31:27.119" v="580"/>
          <ac:spMkLst>
            <pc:docMk/>
            <pc:sldMk cId="369255276" sldId="312"/>
            <ac:spMk id="4" creationId="{F4A0F33E-AF5E-4850-8B8F-446AB4E0382F}"/>
          </ac:spMkLst>
        </pc:spChg>
      </pc:sldChg>
      <pc:sldChg chg="modSp add mod">
        <pc:chgData name="Amy Nugent" userId="019cbba3234f0384" providerId="LiveId" clId="{9D9EB5F5-EA80-4EE9-A0CC-196AEBA6F086}" dt="2020-05-21T13:34:38.311" v="633" actId="404"/>
        <pc:sldMkLst>
          <pc:docMk/>
          <pc:sldMk cId="2612345150" sldId="313"/>
        </pc:sldMkLst>
        <pc:spChg chg="mod">
          <ac:chgData name="Amy Nugent" userId="019cbba3234f0384" providerId="LiveId" clId="{9D9EB5F5-EA80-4EE9-A0CC-196AEBA6F086}" dt="2020-05-21T13:34:18.584" v="631" actId="20577"/>
          <ac:spMkLst>
            <pc:docMk/>
            <pc:sldMk cId="2612345150" sldId="313"/>
            <ac:spMk id="2" creationId="{BC44E947-3080-4F2A-9B8A-85260019CEE7}"/>
          </ac:spMkLst>
        </pc:spChg>
        <pc:spChg chg="mod">
          <ac:chgData name="Amy Nugent" userId="019cbba3234f0384" providerId="LiveId" clId="{9D9EB5F5-EA80-4EE9-A0CC-196AEBA6F086}" dt="2020-05-21T13:34:38.311" v="633" actId="404"/>
          <ac:spMkLst>
            <pc:docMk/>
            <pc:sldMk cId="2612345150" sldId="313"/>
            <ac:spMk id="3" creationId="{2BABEB08-443D-4EA4-815C-9809A6A0852E}"/>
          </ac:spMkLst>
        </pc:spChg>
        <pc:spChg chg="mod">
          <ac:chgData name="Amy Nugent" userId="019cbba3234f0384" providerId="LiveId" clId="{9D9EB5F5-EA80-4EE9-A0CC-196AEBA6F086}" dt="2020-05-21T13:34:03.549" v="623"/>
          <ac:spMkLst>
            <pc:docMk/>
            <pc:sldMk cId="2612345150" sldId="313"/>
            <ac:spMk id="4" creationId="{E1CDA1D9-258C-4A0B-A5ED-EE934658AFEE}"/>
          </ac:spMkLst>
        </pc:spChg>
      </pc:sldChg>
      <pc:sldChg chg="modSp add mod">
        <pc:chgData name="Amy Nugent" userId="019cbba3234f0384" providerId="LiveId" clId="{9D9EB5F5-EA80-4EE9-A0CC-196AEBA6F086}" dt="2020-05-21T13:07:46.597" v="47" actId="6549"/>
        <pc:sldMkLst>
          <pc:docMk/>
          <pc:sldMk cId="274171865" sldId="314"/>
        </pc:sldMkLst>
        <pc:spChg chg="mod">
          <ac:chgData name="Amy Nugent" userId="019cbba3234f0384" providerId="LiveId" clId="{9D9EB5F5-EA80-4EE9-A0CC-196AEBA6F086}" dt="2020-05-21T13:07:46.597" v="47" actId="6549"/>
          <ac:spMkLst>
            <pc:docMk/>
            <pc:sldMk cId="274171865" sldId="314"/>
            <ac:spMk id="2" creationId="{8D686D2F-5439-42C9-9BE7-66EA7D4DA93B}"/>
          </ac:spMkLst>
        </pc:spChg>
      </pc:sldChg>
      <pc:sldChg chg="addSp modSp new mod">
        <pc:chgData name="Amy Nugent" userId="019cbba3234f0384" providerId="LiveId" clId="{9D9EB5F5-EA80-4EE9-A0CC-196AEBA6F086}" dt="2020-05-21T13:15:47.915" v="248" actId="113"/>
        <pc:sldMkLst>
          <pc:docMk/>
          <pc:sldMk cId="1920848341" sldId="315"/>
        </pc:sldMkLst>
        <pc:spChg chg="mod">
          <ac:chgData name="Amy Nugent" userId="019cbba3234f0384" providerId="LiveId" clId="{9D9EB5F5-EA80-4EE9-A0CC-196AEBA6F086}" dt="2020-05-21T13:15:47.915" v="248" actId="113"/>
          <ac:spMkLst>
            <pc:docMk/>
            <pc:sldMk cId="1920848341" sldId="315"/>
            <ac:spMk id="2" creationId="{D4919DA0-FE4B-4E68-837A-55C62AD8FAF4}"/>
          </ac:spMkLst>
        </pc:spChg>
        <pc:spChg chg="add mod">
          <ac:chgData name="Amy Nugent" userId="019cbba3234f0384" providerId="LiveId" clId="{9D9EB5F5-EA80-4EE9-A0CC-196AEBA6F086}" dt="2020-05-21T13:12:45.032" v="235" actId="6549"/>
          <ac:spMkLst>
            <pc:docMk/>
            <pc:sldMk cId="1920848341" sldId="315"/>
            <ac:spMk id="4" creationId="{DF0A44C3-A4BA-4B03-A09D-32566698907A}"/>
          </ac:spMkLst>
        </pc:spChg>
        <pc:picChg chg="add mod">
          <ac:chgData name="Amy Nugent" userId="019cbba3234f0384" providerId="LiveId" clId="{9D9EB5F5-EA80-4EE9-A0CC-196AEBA6F086}" dt="2020-05-21T13:11:06.289" v="74"/>
          <ac:picMkLst>
            <pc:docMk/>
            <pc:sldMk cId="1920848341" sldId="315"/>
            <ac:picMk id="5" creationId="{AE9A1247-73AB-47C2-A65C-255E8273CBE1}"/>
          </ac:picMkLst>
        </pc:picChg>
        <pc:picChg chg="add mod">
          <ac:chgData name="Amy Nugent" userId="019cbba3234f0384" providerId="LiveId" clId="{9D9EB5F5-EA80-4EE9-A0CC-196AEBA6F086}" dt="2020-05-21T13:11:06.289" v="74"/>
          <ac:picMkLst>
            <pc:docMk/>
            <pc:sldMk cId="1920848341" sldId="315"/>
            <ac:picMk id="6" creationId="{342FBC81-051C-4ED4-89DA-3877087788CE}"/>
          </ac:picMkLst>
        </pc:picChg>
      </pc:sldChg>
      <pc:sldMasterChg chg="modSp mod">
        <pc:chgData name="Amy Nugent" userId="019cbba3234f0384" providerId="LiveId" clId="{9D9EB5F5-EA80-4EE9-A0CC-196AEBA6F086}" dt="2020-05-18T17:25:30.231" v="3" actId="20577"/>
        <pc:sldMasterMkLst>
          <pc:docMk/>
          <pc:sldMasterMk cId="3167895538" sldId="2147483660"/>
        </pc:sldMasterMkLst>
        <pc:spChg chg="mod">
          <ac:chgData name="Amy Nugent" userId="019cbba3234f0384" providerId="LiveId" clId="{9D9EB5F5-EA80-4EE9-A0CC-196AEBA6F086}" dt="2020-05-18T17:25:30.231" v="3" actId="20577"/>
          <ac:spMkLst>
            <pc:docMk/>
            <pc:sldMasterMk cId="3167895538" sldId="2147483660"/>
            <ac:spMk id="12" creationId="{22C33A51-91C5-E64C-99AD-A8473171E3E0}"/>
          </ac:spMkLst>
        </pc:spChg>
      </pc:sldMasterChg>
    </pc:docChg>
  </pc:docChgLst>
  <pc:docChgLst>
    <pc:chgData name="Amy Nugent" userId="019cbba3234f0384" providerId="LiveId" clId="{53EA274E-D4C1-462A-8921-22F09827628B}"/>
    <pc:docChg chg="modSld modMainMaster">
      <pc:chgData name="Amy Nugent" userId="019cbba3234f0384" providerId="LiveId" clId="{53EA274E-D4C1-462A-8921-22F09827628B}" dt="2021-04-26T18:24:59.308" v="130" actId="14826"/>
      <pc:docMkLst>
        <pc:docMk/>
      </pc:docMkLst>
      <pc:sldChg chg="modSp mod modNotesTx">
        <pc:chgData name="Amy Nugent" userId="019cbba3234f0384" providerId="LiveId" clId="{53EA274E-D4C1-462A-8921-22F09827628B}" dt="2021-04-26T18:20:22.120" v="42" actId="20577"/>
        <pc:sldMkLst>
          <pc:docMk/>
          <pc:sldMk cId="33776563" sldId="261"/>
        </pc:sldMkLst>
        <pc:spChg chg="mod">
          <ac:chgData name="Amy Nugent" userId="019cbba3234f0384" providerId="LiveId" clId="{53EA274E-D4C1-462A-8921-22F09827628B}" dt="2021-04-26T18:20:15.628" v="41" actId="20577"/>
          <ac:spMkLst>
            <pc:docMk/>
            <pc:sldMk cId="33776563" sldId="261"/>
            <ac:spMk id="3" creationId="{00000000-0000-0000-0000-000000000000}"/>
          </ac:spMkLst>
        </pc:spChg>
      </pc:sldChg>
      <pc:sldChg chg="modSp mod">
        <pc:chgData name="Amy Nugent" userId="019cbba3234f0384" providerId="LiveId" clId="{53EA274E-D4C1-462A-8921-22F09827628B}" dt="2021-04-26T18:19:36.859" v="12" actId="20577"/>
        <pc:sldMkLst>
          <pc:docMk/>
          <pc:sldMk cId="3838435002" sldId="262"/>
        </pc:sldMkLst>
        <pc:spChg chg="mod">
          <ac:chgData name="Amy Nugent" userId="019cbba3234f0384" providerId="LiveId" clId="{53EA274E-D4C1-462A-8921-22F09827628B}" dt="2021-04-26T18:19:19.552" v="1" actId="20577"/>
          <ac:spMkLst>
            <pc:docMk/>
            <pc:sldMk cId="3838435002" sldId="262"/>
            <ac:spMk id="5" creationId="{00000000-0000-0000-0000-000000000000}"/>
          </ac:spMkLst>
        </pc:spChg>
        <pc:spChg chg="mod">
          <ac:chgData name="Amy Nugent" userId="019cbba3234f0384" providerId="LiveId" clId="{53EA274E-D4C1-462A-8921-22F09827628B}" dt="2021-04-26T18:19:36.859" v="12" actId="20577"/>
          <ac:spMkLst>
            <pc:docMk/>
            <pc:sldMk cId="3838435002" sldId="262"/>
            <ac:spMk id="19" creationId="{00000000-0000-0000-0000-000000000000}"/>
          </ac:spMkLst>
        </pc:spChg>
      </pc:sldChg>
      <pc:sldChg chg="modSp mod">
        <pc:chgData name="Amy Nugent" userId="019cbba3234f0384" providerId="LiveId" clId="{53EA274E-D4C1-462A-8921-22F09827628B}" dt="2021-04-26T18:20:37.533" v="49" actId="20577"/>
        <pc:sldMkLst>
          <pc:docMk/>
          <pc:sldMk cId="1187338896" sldId="277"/>
        </pc:sldMkLst>
        <pc:spChg chg="mod">
          <ac:chgData name="Amy Nugent" userId="019cbba3234f0384" providerId="LiveId" clId="{53EA274E-D4C1-462A-8921-22F09827628B}" dt="2021-04-26T18:20:37.533" v="49" actId="20577"/>
          <ac:spMkLst>
            <pc:docMk/>
            <pc:sldMk cId="1187338896" sldId="277"/>
            <ac:spMk id="3" creationId="{1A202219-DAD5-4762-A008-C20160CDE7AF}"/>
          </ac:spMkLst>
        </pc:spChg>
      </pc:sldChg>
      <pc:sldChg chg="modSp mod">
        <pc:chgData name="Amy Nugent" userId="019cbba3234f0384" providerId="LiveId" clId="{53EA274E-D4C1-462A-8921-22F09827628B}" dt="2021-04-26T18:21:30.992" v="71" actId="20577"/>
        <pc:sldMkLst>
          <pc:docMk/>
          <pc:sldMk cId="1206295391" sldId="300"/>
        </pc:sldMkLst>
        <pc:spChg chg="mod">
          <ac:chgData name="Amy Nugent" userId="019cbba3234f0384" providerId="LiveId" clId="{53EA274E-D4C1-462A-8921-22F09827628B}" dt="2021-04-26T18:21:30.992" v="71" actId="20577"/>
          <ac:spMkLst>
            <pc:docMk/>
            <pc:sldMk cId="1206295391" sldId="300"/>
            <ac:spMk id="3" creationId="{89B71D85-A3D1-4E0D-927D-945F2C01D420}"/>
          </ac:spMkLst>
        </pc:spChg>
      </pc:sldChg>
      <pc:sldChg chg="modSp mod">
        <pc:chgData name="Amy Nugent" userId="019cbba3234f0384" providerId="LiveId" clId="{53EA274E-D4C1-462A-8921-22F09827628B}" dt="2021-04-26T18:22:10.680" v="129" actId="20577"/>
        <pc:sldMkLst>
          <pc:docMk/>
          <pc:sldMk cId="419528100" sldId="302"/>
        </pc:sldMkLst>
        <pc:spChg chg="mod">
          <ac:chgData name="Amy Nugent" userId="019cbba3234f0384" providerId="LiveId" clId="{53EA274E-D4C1-462A-8921-22F09827628B}" dt="2021-04-26T18:22:10.680" v="129" actId="20577"/>
          <ac:spMkLst>
            <pc:docMk/>
            <pc:sldMk cId="419528100" sldId="302"/>
            <ac:spMk id="3" creationId="{64217DEF-E342-40F7-B6C7-FA4FEDDAA736}"/>
          </ac:spMkLst>
        </pc:spChg>
      </pc:sldChg>
      <pc:sldMasterChg chg="modSp">
        <pc:chgData name="Amy Nugent" userId="019cbba3234f0384" providerId="LiveId" clId="{53EA274E-D4C1-462A-8921-22F09827628B}" dt="2021-04-26T18:24:59.308" v="130" actId="14826"/>
        <pc:sldMasterMkLst>
          <pc:docMk/>
          <pc:sldMasterMk cId="3167895538" sldId="2147483660"/>
        </pc:sldMasterMkLst>
        <pc:picChg chg="mod">
          <ac:chgData name="Amy Nugent" userId="019cbba3234f0384" providerId="LiveId" clId="{53EA274E-D4C1-462A-8921-22F09827628B}" dt="2021-04-26T18:24:59.308" v="130" actId="14826"/>
          <ac:picMkLst>
            <pc:docMk/>
            <pc:sldMasterMk cId="3167895538" sldId="2147483660"/>
            <ac:picMk id="8" creationId="{27A1BEDB-6C1A-4CDE-9B4C-149CC178E202}"/>
          </ac:picMkLst>
        </pc:picChg>
      </pc:sldMasterChg>
    </pc:docChg>
  </pc:docChgLst>
  <pc:docChgLst>
    <pc:chgData name="Amy Nugent" userId="019cbba3234f0384" providerId="LiveId" clId="{0D60D5C6-1F43-47CD-B6CD-0C2FC4EB4E11}"/>
    <pc:docChg chg="custSel addSld modSld">
      <pc:chgData name="Amy Nugent" userId="019cbba3234f0384" providerId="LiveId" clId="{0D60D5C6-1F43-47CD-B6CD-0C2FC4EB4E11}" dt="2019-09-04T19:41:35.974" v="522"/>
      <pc:docMkLst>
        <pc:docMk/>
      </pc:docMkLst>
      <pc:sldChg chg="delSp modSp">
        <pc:chgData name="Amy Nugent" userId="019cbba3234f0384" providerId="LiveId" clId="{0D60D5C6-1F43-47CD-B6CD-0C2FC4EB4E11}" dt="2019-09-04T19:32:42.982" v="505" actId="14100"/>
        <pc:sldMkLst>
          <pc:docMk/>
          <pc:sldMk cId="947622299" sldId="280"/>
        </pc:sldMkLst>
        <pc:spChg chg="del mod">
          <ac:chgData name="Amy Nugent" userId="019cbba3234f0384" providerId="LiveId" clId="{0D60D5C6-1F43-47CD-B6CD-0C2FC4EB4E11}" dt="2019-09-04T19:32:34.566" v="503" actId="478"/>
          <ac:spMkLst>
            <pc:docMk/>
            <pc:sldMk cId="947622299" sldId="280"/>
            <ac:spMk id="3" creationId="{64217DEF-E342-40F7-B6C7-FA4FEDDAA736}"/>
          </ac:spMkLst>
        </pc:spChg>
        <pc:picChg chg="mod">
          <ac:chgData name="Amy Nugent" userId="019cbba3234f0384" providerId="LiveId" clId="{0D60D5C6-1F43-47CD-B6CD-0C2FC4EB4E11}" dt="2019-09-04T19:32:42.982" v="505" actId="14100"/>
          <ac:picMkLst>
            <pc:docMk/>
            <pc:sldMk cId="947622299" sldId="280"/>
            <ac:picMk id="5" creationId="{3B376123-35C3-4AB0-8265-4457700EFC0F}"/>
          </ac:picMkLst>
        </pc:picChg>
      </pc:sldChg>
      <pc:sldChg chg="delSp modSp add">
        <pc:chgData name="Amy Nugent" userId="019cbba3234f0384" providerId="LiveId" clId="{0D60D5C6-1F43-47CD-B6CD-0C2FC4EB4E11}" dt="2019-09-04T19:25:45.567" v="451" actId="20577"/>
        <pc:sldMkLst>
          <pc:docMk/>
          <pc:sldMk cId="419528100" sldId="302"/>
        </pc:sldMkLst>
        <pc:spChg chg="mod">
          <ac:chgData name="Amy Nugent" userId="019cbba3234f0384" providerId="LiveId" clId="{0D60D5C6-1F43-47CD-B6CD-0C2FC4EB4E11}" dt="2019-09-04T19:21:37.275" v="203" actId="6549"/>
          <ac:spMkLst>
            <pc:docMk/>
            <pc:sldMk cId="419528100" sldId="302"/>
            <ac:spMk id="2" creationId="{00000000-0000-0000-0000-000000000000}"/>
          </ac:spMkLst>
        </pc:spChg>
        <pc:spChg chg="mod">
          <ac:chgData name="Amy Nugent" userId="019cbba3234f0384" providerId="LiveId" clId="{0D60D5C6-1F43-47CD-B6CD-0C2FC4EB4E11}" dt="2019-09-04T19:25:45.567" v="451" actId="20577"/>
          <ac:spMkLst>
            <pc:docMk/>
            <pc:sldMk cId="419528100" sldId="302"/>
            <ac:spMk id="3" creationId="{64217DEF-E342-40F7-B6C7-FA4FEDDAA736}"/>
          </ac:spMkLst>
        </pc:spChg>
        <pc:picChg chg="del">
          <ac:chgData name="Amy Nugent" userId="019cbba3234f0384" providerId="LiveId" clId="{0D60D5C6-1F43-47CD-B6CD-0C2FC4EB4E11}" dt="2019-09-04T19:07:25.990" v="1" actId="478"/>
          <ac:picMkLst>
            <pc:docMk/>
            <pc:sldMk cId="419528100" sldId="302"/>
            <ac:picMk id="5" creationId="{3B376123-35C3-4AB0-8265-4457700EFC0F}"/>
          </ac:picMkLst>
        </pc:picChg>
      </pc:sldChg>
      <pc:sldChg chg="addSp delSp modSp add">
        <pc:chgData name="Amy Nugent" userId="019cbba3234f0384" providerId="LiveId" clId="{0D60D5C6-1F43-47CD-B6CD-0C2FC4EB4E11}" dt="2019-09-04T19:41:35.974" v="522"/>
        <pc:sldMkLst>
          <pc:docMk/>
          <pc:sldMk cId="1716483404" sldId="303"/>
        </pc:sldMkLst>
        <pc:spChg chg="add del mod">
          <ac:chgData name="Amy Nugent" userId="019cbba3234f0384" providerId="LiveId" clId="{0D60D5C6-1F43-47CD-B6CD-0C2FC4EB4E11}" dt="2019-09-04T19:41:35.974" v="522"/>
          <ac:spMkLst>
            <pc:docMk/>
            <pc:sldMk cId="1716483404" sldId="303"/>
            <ac:spMk id="3" creationId="{64217DEF-E342-40F7-B6C7-FA4FEDDAA736}"/>
          </ac:spMkLst>
        </pc:spChg>
        <pc:picChg chg="del">
          <ac:chgData name="Amy Nugent" userId="019cbba3234f0384" providerId="LiveId" clId="{0D60D5C6-1F43-47CD-B6CD-0C2FC4EB4E11}" dt="2019-09-04T19:32:46.986" v="506" actId="478"/>
          <ac:picMkLst>
            <pc:docMk/>
            <pc:sldMk cId="1716483404" sldId="303"/>
            <ac:picMk id="5" creationId="{3B376123-35C3-4AB0-8265-4457700EFC0F}"/>
          </ac:picMkLst>
        </pc:picChg>
      </pc:sldChg>
    </pc:docChg>
  </pc:docChgLst>
  <pc:docChgLst>
    <pc:chgData name="Amy Nugent" userId="019cbba3234f0384" providerId="LiveId" clId="{EB1307AC-9F6C-4165-8177-92FF7D2C6C9F}"/>
    <pc:docChg chg="modSld">
      <pc:chgData name="Amy Nugent" userId="019cbba3234f0384" providerId="LiveId" clId="{EB1307AC-9F6C-4165-8177-92FF7D2C6C9F}" dt="2020-03-03T02:34:18.896" v="15" actId="255"/>
      <pc:docMkLst>
        <pc:docMk/>
      </pc:docMkLst>
      <pc:sldChg chg="modSp mod">
        <pc:chgData name="Amy Nugent" userId="019cbba3234f0384" providerId="LiveId" clId="{EB1307AC-9F6C-4165-8177-92FF7D2C6C9F}" dt="2020-03-03T02:34:18.896" v="15" actId="255"/>
        <pc:sldMkLst>
          <pc:docMk/>
          <pc:sldMk cId="33776563" sldId="261"/>
        </pc:sldMkLst>
        <pc:spChg chg="mod">
          <ac:chgData name="Amy Nugent" userId="019cbba3234f0384" providerId="LiveId" clId="{EB1307AC-9F6C-4165-8177-92FF7D2C6C9F}" dt="2020-03-03T02:34:18.896" v="15" actId="255"/>
          <ac:spMkLst>
            <pc:docMk/>
            <pc:sldMk cId="33776563" sldId="261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1" cy="481727"/>
          </a:xfrm>
          <a:prstGeom prst="rect">
            <a:avLst/>
          </a:prstGeom>
        </p:spPr>
        <p:txBody>
          <a:bodyPr vert="horz" lIns="95902" tIns="47951" rIns="95902" bIns="4795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1" cy="481727"/>
          </a:xfrm>
          <a:prstGeom prst="rect">
            <a:avLst/>
          </a:prstGeom>
        </p:spPr>
        <p:txBody>
          <a:bodyPr vert="horz" lIns="95902" tIns="47951" rIns="95902" bIns="47951" rtlCol="0"/>
          <a:lstStyle>
            <a:lvl1pPr algn="r">
              <a:defRPr sz="1300"/>
            </a:lvl1pPr>
          </a:lstStyle>
          <a:p>
            <a:fld id="{31EC462B-2894-4FAF-AE6F-E9419A0E7030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8600" y="1200150"/>
            <a:ext cx="431800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902" tIns="47951" rIns="95902" bIns="4795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vert="horz" lIns="95902" tIns="47951" rIns="95902" bIns="4795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1" cy="481726"/>
          </a:xfrm>
          <a:prstGeom prst="rect">
            <a:avLst/>
          </a:prstGeom>
        </p:spPr>
        <p:txBody>
          <a:bodyPr vert="horz" lIns="95902" tIns="47951" rIns="95902" bIns="4795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1" cy="481726"/>
          </a:xfrm>
          <a:prstGeom prst="rect">
            <a:avLst/>
          </a:prstGeom>
        </p:spPr>
        <p:txBody>
          <a:bodyPr vert="horz" lIns="95902" tIns="47951" rIns="95902" bIns="47951" rtlCol="0" anchor="b"/>
          <a:lstStyle>
            <a:lvl1pPr algn="r">
              <a:defRPr sz="1300"/>
            </a:lvl1pPr>
          </a:lstStyle>
          <a:p>
            <a:fld id="{06449F8D-A818-4919-A738-7FABB21AE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67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Easy-to-use web-based system available 24/7</a:t>
            </a:r>
          </a:p>
          <a:p>
            <a:r>
              <a:rPr lang="en-US" dirty="0"/>
              <a:t>100+ weeks of kid-tested and approved, USDA-compliant menus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49F8D-A818-4919-A738-7FABB21AE8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02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49F8D-A818-4919-A738-7FABB21AE88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96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This simple flow chart shows you only some of what’s in our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49F8D-A818-4919-A738-7FABB21AE8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87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49F8D-A818-4919-A738-7FABB21AE8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27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49F8D-A818-4919-A738-7FABB21AE8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53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01775" y="1131888"/>
            <a:ext cx="4073525" cy="3054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Value-added features: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USDA Commodity Forecasting Tool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49F8D-A818-4919-A738-7FABB21AE8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87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49F8D-A818-4919-A738-7FABB21AE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417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49F8D-A818-4919-A738-7FABB21AE88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3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49F8D-A818-4919-A738-7FABB21AE88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41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49F8D-A818-4919-A738-7FABB21AE88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59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66747"/>
            <a:ext cx="7772400" cy="1470025"/>
          </a:xfrm>
        </p:spPr>
        <p:txBody>
          <a:bodyPr anchor="b" anchorCtr="0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63529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067497-0B84-DF48-AB94-91F4B5B054A8}"/>
              </a:ext>
            </a:extLst>
          </p:cNvPr>
          <p:cNvCxnSpPr/>
          <p:nvPr userDrawn="1"/>
        </p:nvCxnSpPr>
        <p:spPr>
          <a:xfrm>
            <a:off x="685800" y="3038168"/>
            <a:ext cx="7735529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8">
            <a:extLst>
              <a:ext uri="{FF2B5EF4-FFF2-40B4-BE49-F238E27FC236}">
                <a16:creationId xmlns:a16="http://schemas.microsoft.com/office/drawing/2014/main" id="{A4C9BEF3-CE5F-4C40-9FD1-3B9DC933FC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42731" y="6262061"/>
            <a:ext cx="450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1D690-6E7A-A24F-BE6E-539D6DF2CBC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90D41B-197D-49FC-9879-85B15512C6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8288" y="149966"/>
            <a:ext cx="1049590" cy="104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45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ppendix">
    <p:bg>
      <p:bgPr>
        <a:gradFill flip="none" rotWithShape="1">
          <a:gsLst>
            <a:gs pos="5000">
              <a:schemeClr val="accent1">
                <a:lumMod val="20000"/>
                <a:lumOff val="80000"/>
              </a:schemeClr>
            </a:gs>
            <a:gs pos="33000">
              <a:schemeClr val="bg1">
                <a:lumMod val="95000"/>
              </a:schemeClr>
            </a:gs>
            <a:gs pos="7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005840"/>
            <a:ext cx="8229600" cy="640080"/>
          </a:xfrm>
        </p:spPr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737360"/>
            <a:ext cx="8229600" cy="3884408"/>
          </a:xfrm>
        </p:spPr>
        <p:txBody>
          <a:bodyPr/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3B72A5-BDFC-634B-B75F-A6C5C4BB4A97}"/>
              </a:ext>
            </a:extLst>
          </p:cNvPr>
          <p:cNvCxnSpPr>
            <a:cxnSpLocks/>
          </p:cNvCxnSpPr>
          <p:nvPr userDrawn="1"/>
        </p:nvCxnSpPr>
        <p:spPr>
          <a:xfrm>
            <a:off x="337071" y="1005840"/>
            <a:ext cx="8258289" cy="0"/>
          </a:xfrm>
          <a:prstGeom prst="line">
            <a:avLst/>
          </a:prstGeom>
          <a:ln w="952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8">
            <a:extLst>
              <a:ext uri="{FF2B5EF4-FFF2-40B4-BE49-F238E27FC236}">
                <a16:creationId xmlns:a16="http://schemas.microsoft.com/office/drawing/2014/main" id="{6EF57C8E-9907-8243-927E-7EABBC6BD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42731" y="6262061"/>
            <a:ext cx="450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5ED1D690-6E7A-A24F-BE6E-539D6DF2CB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05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005840"/>
            <a:ext cx="8229600" cy="640080"/>
          </a:xfrm>
        </p:spPr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737360"/>
            <a:ext cx="8229600" cy="3884408"/>
          </a:xfrm>
        </p:spPr>
        <p:txBody>
          <a:bodyPr/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B9BCC2-9814-8646-9559-64ECB7C6D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8288" y="149966"/>
            <a:ext cx="1049590" cy="10495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3B72A5-BDFC-634B-B75F-A6C5C4BB4A97}"/>
              </a:ext>
            </a:extLst>
          </p:cNvPr>
          <p:cNvCxnSpPr/>
          <p:nvPr userDrawn="1"/>
        </p:nvCxnSpPr>
        <p:spPr>
          <a:xfrm>
            <a:off x="337071" y="1005840"/>
            <a:ext cx="7471217" cy="0"/>
          </a:xfrm>
          <a:prstGeom prst="line">
            <a:avLst/>
          </a:prstGeom>
          <a:ln w="952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8">
            <a:extLst>
              <a:ext uri="{FF2B5EF4-FFF2-40B4-BE49-F238E27FC236}">
                <a16:creationId xmlns:a16="http://schemas.microsoft.com/office/drawing/2014/main" id="{6EF57C8E-9907-8243-927E-7EABBC6BD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42731" y="6262061"/>
            <a:ext cx="450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5ED1D690-6E7A-A24F-BE6E-539D6DF2CB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00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005840"/>
            <a:ext cx="8229600" cy="640080"/>
          </a:xfrm>
        </p:spPr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760" y="1737360"/>
            <a:ext cx="8229600" cy="3884408"/>
          </a:xfrm>
        </p:spPr>
        <p:txBody>
          <a:bodyPr/>
          <a:lstStyle>
            <a:lvl1pPr marL="0" indent="0">
              <a:buClr>
                <a:schemeClr val="accent2"/>
              </a:buClr>
              <a:buNone/>
              <a:defRPr sz="2000"/>
            </a:lvl1pPr>
            <a:lvl2pPr marL="457200" indent="0">
              <a:buClr>
                <a:schemeClr val="accent2"/>
              </a:buClr>
              <a:buNone/>
              <a:defRPr sz="2000"/>
            </a:lvl2pPr>
            <a:lvl3pPr marL="914400" indent="0">
              <a:buClr>
                <a:schemeClr val="accent2"/>
              </a:buClr>
              <a:buNone/>
              <a:defRPr sz="2000"/>
            </a:lvl3pPr>
            <a:lvl4pPr marL="1371600" indent="0">
              <a:buClr>
                <a:schemeClr val="accent2"/>
              </a:buClr>
              <a:buNone/>
              <a:defRPr sz="2000"/>
            </a:lvl4pPr>
            <a:lvl5pPr marL="1828800" indent="0">
              <a:buClr>
                <a:schemeClr val="accent2"/>
              </a:buClr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B9BCC2-9814-8646-9559-64ECB7C6D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8288" y="160852"/>
            <a:ext cx="1049590" cy="10495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3B72A5-BDFC-634B-B75F-A6C5C4BB4A97}"/>
              </a:ext>
            </a:extLst>
          </p:cNvPr>
          <p:cNvCxnSpPr/>
          <p:nvPr userDrawn="1"/>
        </p:nvCxnSpPr>
        <p:spPr>
          <a:xfrm>
            <a:off x="337071" y="1005840"/>
            <a:ext cx="7471217" cy="0"/>
          </a:xfrm>
          <a:prstGeom prst="line">
            <a:avLst/>
          </a:prstGeom>
          <a:ln w="952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8">
            <a:extLst>
              <a:ext uri="{FF2B5EF4-FFF2-40B4-BE49-F238E27FC236}">
                <a16:creationId xmlns:a16="http://schemas.microsoft.com/office/drawing/2014/main" id="{6EF57C8E-9907-8243-927E-7EABBC6BD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42731" y="6262061"/>
            <a:ext cx="450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5ED1D690-6E7A-A24F-BE6E-539D6DF2CB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12FE89-CD3A-7140-83DB-DD1C1AB8732A}"/>
              </a:ext>
            </a:extLst>
          </p:cNvPr>
          <p:cNvSpPr/>
          <p:nvPr userDrawn="1"/>
        </p:nvSpPr>
        <p:spPr>
          <a:xfrm>
            <a:off x="0" y="0"/>
            <a:ext cx="9144000" cy="57689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2258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256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D45C080D-0D1B-9847-9057-F9F3237B0725}"/>
              </a:ext>
            </a:extLst>
          </p:cNvPr>
          <p:cNvSpPr/>
          <p:nvPr userDrawn="1"/>
        </p:nvSpPr>
        <p:spPr>
          <a:xfrm>
            <a:off x="3569519" y="1354201"/>
            <a:ext cx="5750418" cy="371412"/>
          </a:xfrm>
          <a:custGeom>
            <a:avLst/>
            <a:gdLst>
              <a:gd name="connsiteX0" fmla="*/ 0 w 5396459"/>
              <a:gd name="connsiteY0" fmla="*/ 0 h 284813"/>
              <a:gd name="connsiteX1" fmla="*/ 5396459 w 5396459"/>
              <a:gd name="connsiteY1" fmla="*/ 0 h 284813"/>
              <a:gd name="connsiteX2" fmla="*/ 5396459 w 5396459"/>
              <a:gd name="connsiteY2" fmla="*/ 284813 h 284813"/>
              <a:gd name="connsiteX3" fmla="*/ 0 w 5396459"/>
              <a:gd name="connsiteY3" fmla="*/ 284813 h 284813"/>
              <a:gd name="connsiteX4" fmla="*/ 0 w 5396459"/>
              <a:gd name="connsiteY4" fmla="*/ 0 h 284813"/>
              <a:gd name="connsiteX0" fmla="*/ 0 w 5396459"/>
              <a:gd name="connsiteY0" fmla="*/ 0 h 284813"/>
              <a:gd name="connsiteX1" fmla="*/ 5396459 w 5396459"/>
              <a:gd name="connsiteY1" fmla="*/ 0 h 284813"/>
              <a:gd name="connsiteX2" fmla="*/ 5396459 w 5396459"/>
              <a:gd name="connsiteY2" fmla="*/ 284813 h 284813"/>
              <a:gd name="connsiteX3" fmla="*/ 164592 w 5396459"/>
              <a:gd name="connsiteY3" fmla="*/ 275669 h 284813"/>
              <a:gd name="connsiteX4" fmla="*/ 0 w 5396459"/>
              <a:gd name="connsiteY4" fmla="*/ 0 h 284813"/>
              <a:gd name="connsiteX0" fmla="*/ 0 w 5632433"/>
              <a:gd name="connsiteY0" fmla="*/ 0 h 299561"/>
              <a:gd name="connsiteX1" fmla="*/ 5396459 w 5632433"/>
              <a:gd name="connsiteY1" fmla="*/ 0 h 299561"/>
              <a:gd name="connsiteX2" fmla="*/ 5632433 w 5632433"/>
              <a:gd name="connsiteY2" fmla="*/ 299561 h 299561"/>
              <a:gd name="connsiteX3" fmla="*/ 164592 w 5632433"/>
              <a:gd name="connsiteY3" fmla="*/ 275669 h 299561"/>
              <a:gd name="connsiteX4" fmla="*/ 0 w 5632433"/>
              <a:gd name="connsiteY4" fmla="*/ 0 h 299561"/>
              <a:gd name="connsiteX0" fmla="*/ 0 w 5632433"/>
              <a:gd name="connsiteY0" fmla="*/ 0 h 299561"/>
              <a:gd name="connsiteX1" fmla="*/ 5602936 w 5632433"/>
              <a:gd name="connsiteY1" fmla="*/ 14749 h 299561"/>
              <a:gd name="connsiteX2" fmla="*/ 5632433 w 5632433"/>
              <a:gd name="connsiteY2" fmla="*/ 299561 h 299561"/>
              <a:gd name="connsiteX3" fmla="*/ 164592 w 5632433"/>
              <a:gd name="connsiteY3" fmla="*/ 275669 h 299561"/>
              <a:gd name="connsiteX4" fmla="*/ 0 w 5632433"/>
              <a:gd name="connsiteY4" fmla="*/ 0 h 299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433" h="299561">
                <a:moveTo>
                  <a:pt x="0" y="0"/>
                </a:moveTo>
                <a:lnTo>
                  <a:pt x="5602936" y="14749"/>
                </a:lnTo>
                <a:lnTo>
                  <a:pt x="5632433" y="299561"/>
                </a:lnTo>
                <a:lnTo>
                  <a:pt x="164592" y="2756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8">
            <a:extLst>
              <a:ext uri="{FF2B5EF4-FFF2-40B4-BE49-F238E27FC236}">
                <a16:creationId xmlns:a16="http://schemas.microsoft.com/office/drawing/2014/main" id="{2D21AD17-7D29-854D-97EA-A5AC377FD3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42731" y="6262061"/>
            <a:ext cx="450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5ED1D690-6E7A-A24F-BE6E-539D6DF2CB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28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005840"/>
            <a:ext cx="8229600" cy="640080"/>
          </a:xfrm>
        </p:spPr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737360"/>
            <a:ext cx="4038600" cy="4032209"/>
          </a:xfrm>
        </p:spPr>
        <p:txBody>
          <a:bodyPr/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737360"/>
            <a:ext cx="4038600" cy="4032209"/>
          </a:xfrm>
        </p:spPr>
        <p:txBody>
          <a:bodyPr/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08919B-8C96-E349-8F09-FA3B0266CC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8288" y="160852"/>
            <a:ext cx="1049590" cy="10495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25A28-6965-774B-A82E-CB330DC162B2}"/>
              </a:ext>
            </a:extLst>
          </p:cNvPr>
          <p:cNvCxnSpPr/>
          <p:nvPr userDrawn="1"/>
        </p:nvCxnSpPr>
        <p:spPr>
          <a:xfrm>
            <a:off x="337071" y="1005840"/>
            <a:ext cx="7471217" cy="0"/>
          </a:xfrm>
          <a:prstGeom prst="line">
            <a:avLst/>
          </a:prstGeom>
          <a:ln w="952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8">
            <a:extLst>
              <a:ext uri="{FF2B5EF4-FFF2-40B4-BE49-F238E27FC236}">
                <a16:creationId xmlns:a16="http://schemas.microsoft.com/office/drawing/2014/main" id="{61898BF4-62B2-954B-A613-57CAEE9A91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42731" y="6262061"/>
            <a:ext cx="450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5ED1D690-6E7A-A24F-BE6E-539D6DF2CB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33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005840"/>
            <a:ext cx="8229600" cy="640080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1737360"/>
            <a:ext cx="8229600" cy="63976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2468880"/>
            <a:ext cx="4040188" cy="3083160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468880"/>
            <a:ext cx="4041775" cy="3083160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2A3C57-4145-7542-995B-CD2E2FC40C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8288" y="160852"/>
            <a:ext cx="1049590" cy="10495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2F4ECA-C9A9-AD43-B570-B6615D656E37}"/>
              </a:ext>
            </a:extLst>
          </p:cNvPr>
          <p:cNvCxnSpPr/>
          <p:nvPr userDrawn="1"/>
        </p:nvCxnSpPr>
        <p:spPr>
          <a:xfrm>
            <a:off x="337071" y="1005840"/>
            <a:ext cx="7471217" cy="0"/>
          </a:xfrm>
          <a:prstGeom prst="line">
            <a:avLst/>
          </a:prstGeom>
          <a:ln w="952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8">
            <a:extLst>
              <a:ext uri="{FF2B5EF4-FFF2-40B4-BE49-F238E27FC236}">
                <a16:creationId xmlns:a16="http://schemas.microsoft.com/office/drawing/2014/main" id="{9609941C-4ADB-7149-BCBC-A3215FEA27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542731" y="6262061"/>
            <a:ext cx="450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5ED1D690-6E7A-A24F-BE6E-539D6DF2CB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w Section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005840"/>
            <a:ext cx="8229600" cy="64008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73736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65760" y="2468880"/>
            <a:ext cx="4040188" cy="3373120"/>
          </a:xfrm>
        </p:spPr>
        <p:txBody>
          <a:bodyPr/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levelz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73736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468880"/>
            <a:ext cx="4041775" cy="3373120"/>
          </a:xfrm>
        </p:spPr>
        <p:txBody>
          <a:bodyPr/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2A3C57-4145-7542-995B-CD2E2FC40C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8288" y="160852"/>
            <a:ext cx="1049590" cy="10495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5EE6C6-52EC-A941-9A5F-472A59DB1D63}"/>
              </a:ext>
            </a:extLst>
          </p:cNvPr>
          <p:cNvCxnSpPr/>
          <p:nvPr userDrawn="1"/>
        </p:nvCxnSpPr>
        <p:spPr>
          <a:xfrm>
            <a:off x="337071" y="1005840"/>
            <a:ext cx="7471217" cy="0"/>
          </a:xfrm>
          <a:prstGeom prst="line">
            <a:avLst/>
          </a:prstGeom>
          <a:ln w="952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8">
            <a:extLst>
              <a:ext uri="{FF2B5EF4-FFF2-40B4-BE49-F238E27FC236}">
                <a16:creationId xmlns:a16="http://schemas.microsoft.com/office/drawing/2014/main" id="{90F6BC36-FAE7-4844-A97B-8DCE170BC5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542731" y="6262061"/>
            <a:ext cx="450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5ED1D690-6E7A-A24F-BE6E-539D6DF2CB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62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005840"/>
            <a:ext cx="8229600" cy="64008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B30DB8-E9A8-1F43-AD3E-AE11DF7C60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8288" y="160852"/>
            <a:ext cx="1049590" cy="10495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20085A-62F3-3E48-BCC2-C72753CB297F}"/>
              </a:ext>
            </a:extLst>
          </p:cNvPr>
          <p:cNvCxnSpPr/>
          <p:nvPr userDrawn="1"/>
        </p:nvCxnSpPr>
        <p:spPr>
          <a:xfrm>
            <a:off x="337071" y="1005840"/>
            <a:ext cx="7471217" cy="0"/>
          </a:xfrm>
          <a:prstGeom prst="line">
            <a:avLst/>
          </a:prstGeom>
          <a:ln w="952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8">
            <a:extLst>
              <a:ext uri="{FF2B5EF4-FFF2-40B4-BE49-F238E27FC236}">
                <a16:creationId xmlns:a16="http://schemas.microsoft.com/office/drawing/2014/main" id="{031D0ED7-F221-A843-A7FC-D3B49CAE4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42731" y="6262061"/>
            <a:ext cx="450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5ED1D690-6E7A-A24F-BE6E-539D6DF2CB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34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D737B6-9EC3-AB47-8425-6D48FD70B4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8288" y="160852"/>
            <a:ext cx="1049590" cy="10495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903C6A-34A8-4A48-AADB-DF0D5B3382C0}"/>
              </a:ext>
            </a:extLst>
          </p:cNvPr>
          <p:cNvCxnSpPr/>
          <p:nvPr userDrawn="1"/>
        </p:nvCxnSpPr>
        <p:spPr>
          <a:xfrm>
            <a:off x="337071" y="1005840"/>
            <a:ext cx="7471217" cy="0"/>
          </a:xfrm>
          <a:prstGeom prst="line">
            <a:avLst/>
          </a:prstGeom>
          <a:ln w="952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8">
            <a:extLst>
              <a:ext uri="{FF2B5EF4-FFF2-40B4-BE49-F238E27FC236}">
                <a16:creationId xmlns:a16="http://schemas.microsoft.com/office/drawing/2014/main" id="{B0BDF791-9D25-6B49-8FF3-64D9A30CD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42731" y="6262061"/>
            <a:ext cx="450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5ED1D690-6E7A-A24F-BE6E-539D6DF2CB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15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2">
            <a:extLst>
              <a:ext uri="{FF2B5EF4-FFF2-40B4-BE49-F238E27FC236}">
                <a16:creationId xmlns:a16="http://schemas.microsoft.com/office/drawing/2014/main" id="{ABC3F06D-851B-DA42-992C-707D3F4586A7}"/>
              </a:ext>
            </a:extLst>
          </p:cNvPr>
          <p:cNvSpPr/>
          <p:nvPr userDrawn="1"/>
        </p:nvSpPr>
        <p:spPr>
          <a:xfrm flipH="1">
            <a:off x="-176981" y="6268474"/>
            <a:ext cx="5750418" cy="371412"/>
          </a:xfrm>
          <a:custGeom>
            <a:avLst/>
            <a:gdLst>
              <a:gd name="connsiteX0" fmla="*/ 0 w 5396459"/>
              <a:gd name="connsiteY0" fmla="*/ 0 h 284813"/>
              <a:gd name="connsiteX1" fmla="*/ 5396459 w 5396459"/>
              <a:gd name="connsiteY1" fmla="*/ 0 h 284813"/>
              <a:gd name="connsiteX2" fmla="*/ 5396459 w 5396459"/>
              <a:gd name="connsiteY2" fmla="*/ 284813 h 284813"/>
              <a:gd name="connsiteX3" fmla="*/ 0 w 5396459"/>
              <a:gd name="connsiteY3" fmla="*/ 284813 h 284813"/>
              <a:gd name="connsiteX4" fmla="*/ 0 w 5396459"/>
              <a:gd name="connsiteY4" fmla="*/ 0 h 284813"/>
              <a:gd name="connsiteX0" fmla="*/ 0 w 5396459"/>
              <a:gd name="connsiteY0" fmla="*/ 0 h 284813"/>
              <a:gd name="connsiteX1" fmla="*/ 5396459 w 5396459"/>
              <a:gd name="connsiteY1" fmla="*/ 0 h 284813"/>
              <a:gd name="connsiteX2" fmla="*/ 5396459 w 5396459"/>
              <a:gd name="connsiteY2" fmla="*/ 284813 h 284813"/>
              <a:gd name="connsiteX3" fmla="*/ 164592 w 5396459"/>
              <a:gd name="connsiteY3" fmla="*/ 275669 h 284813"/>
              <a:gd name="connsiteX4" fmla="*/ 0 w 5396459"/>
              <a:gd name="connsiteY4" fmla="*/ 0 h 284813"/>
              <a:gd name="connsiteX0" fmla="*/ 0 w 5632433"/>
              <a:gd name="connsiteY0" fmla="*/ 0 h 299561"/>
              <a:gd name="connsiteX1" fmla="*/ 5396459 w 5632433"/>
              <a:gd name="connsiteY1" fmla="*/ 0 h 299561"/>
              <a:gd name="connsiteX2" fmla="*/ 5632433 w 5632433"/>
              <a:gd name="connsiteY2" fmla="*/ 299561 h 299561"/>
              <a:gd name="connsiteX3" fmla="*/ 164592 w 5632433"/>
              <a:gd name="connsiteY3" fmla="*/ 275669 h 299561"/>
              <a:gd name="connsiteX4" fmla="*/ 0 w 5632433"/>
              <a:gd name="connsiteY4" fmla="*/ 0 h 299561"/>
              <a:gd name="connsiteX0" fmla="*/ 0 w 5632433"/>
              <a:gd name="connsiteY0" fmla="*/ 0 h 299561"/>
              <a:gd name="connsiteX1" fmla="*/ 5602936 w 5632433"/>
              <a:gd name="connsiteY1" fmla="*/ 14749 h 299561"/>
              <a:gd name="connsiteX2" fmla="*/ 5632433 w 5632433"/>
              <a:gd name="connsiteY2" fmla="*/ 299561 h 299561"/>
              <a:gd name="connsiteX3" fmla="*/ 164592 w 5632433"/>
              <a:gd name="connsiteY3" fmla="*/ 275669 h 299561"/>
              <a:gd name="connsiteX4" fmla="*/ 0 w 5632433"/>
              <a:gd name="connsiteY4" fmla="*/ 0 h 299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433" h="299561">
                <a:moveTo>
                  <a:pt x="0" y="0"/>
                </a:moveTo>
                <a:lnTo>
                  <a:pt x="5602936" y="14749"/>
                </a:lnTo>
                <a:lnTo>
                  <a:pt x="5632433" y="299561"/>
                </a:lnTo>
                <a:lnTo>
                  <a:pt x="164592" y="2756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1188720"/>
            <a:ext cx="8229600" cy="8229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2103120"/>
            <a:ext cx="8229600" cy="3600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E0C1DAD3-1818-4A13-ADA1-6BD22D4A493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808288" y="5704082"/>
            <a:ext cx="1253266" cy="1127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A1BEDB-6C1A-4CDE-9B4C-149CC178E20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6828020" y="6330032"/>
            <a:ext cx="1066800" cy="290703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2C33A51-91C5-E64C-99AD-A8473171E3E0}"/>
              </a:ext>
            </a:extLst>
          </p:cNvPr>
          <p:cNvSpPr txBox="1">
            <a:spLocks/>
          </p:cNvSpPr>
          <p:nvPr userDrawn="1"/>
        </p:nvSpPr>
        <p:spPr>
          <a:xfrm>
            <a:off x="337071" y="6307516"/>
            <a:ext cx="5016917" cy="365125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457200" rtl="0" eaLnBrk="1" latinLnBrk="0" hangingPunct="1">
              <a:defRPr sz="1200" kern="1200" cap="all" baseline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© NutriStudents K-12  </a:t>
            </a:r>
            <a:r>
              <a:rPr lang="en-US" b="1" cap="none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|</a:t>
            </a:r>
            <a:r>
              <a:rPr lang="en-US" cap="none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MenuFreedom.com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91A2E46-1D6F-FD4F-BF30-9E7EA53E8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79871" y="6268052"/>
            <a:ext cx="5076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8DA3C9A4-E258-3344-B1DD-82982263491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65E8FF-0DF1-4514-B5B7-3303379EAC0E}"/>
              </a:ext>
            </a:extLst>
          </p:cNvPr>
          <p:cNvCxnSpPr/>
          <p:nvPr userDrawn="1"/>
        </p:nvCxnSpPr>
        <p:spPr>
          <a:xfrm>
            <a:off x="337071" y="1005840"/>
            <a:ext cx="7471217" cy="0"/>
          </a:xfrm>
          <a:prstGeom prst="line">
            <a:avLst/>
          </a:prstGeom>
          <a:ln w="952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55737CC-2C5B-4F8A-82A9-B48ECDA2D1B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65760" y="347216"/>
            <a:ext cx="3055357" cy="51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9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Banda Regular" panose="02000503020000020004" pitchFamily="50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accent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accent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Amanda@NutriStudentsK-12.com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0D678-5613-4F2A-94A4-A6C5DE74B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41674"/>
            <a:ext cx="8229600" cy="64008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364C7C"/>
                </a:solidFill>
                <a:ea typeface="Lato" panose="020F0502020204030203" pitchFamily="34" charset="0"/>
                <a:cs typeface="Lato" panose="020F0502020204030203" pitchFamily="34" charset="0"/>
              </a:rPr>
              <a:t>Successfully Addressing Schools' </a:t>
            </a:r>
            <a:br>
              <a:rPr lang="en-US" b="1" dirty="0">
                <a:solidFill>
                  <a:srgbClr val="364C7C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b="1" dirty="0">
                <a:solidFill>
                  <a:srgbClr val="364C7C"/>
                </a:solidFill>
                <a:ea typeface="Lato" panose="020F0502020204030203" pitchFamily="34" charset="0"/>
                <a:cs typeface="Lato" panose="020F0502020204030203" pitchFamily="34" charset="0"/>
              </a:rPr>
              <a:t>Foodservice Needs Nationally</a:t>
            </a:r>
            <a:endParaRPr lang="en-US" dirty="0">
              <a:solidFill>
                <a:srgbClr val="364C7C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09E92F-2B1B-4C1F-9C04-489ECD4A8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D1D690-6E7A-A24F-BE6E-539D6DF2CBC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83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524" y="1284599"/>
            <a:ext cx="8229600" cy="64008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385591"/>
                </a:solidFill>
                <a:latin typeface="Banda Regular" panose="02000503020000020004"/>
                <a:cs typeface="Arial"/>
              </a:rPr>
              <a:t>Simplify Commodity Ordering and Reduce Food Waste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63571-C0CD-4DB4-B410-F51BFF118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980" y="2440243"/>
            <a:ext cx="5007819" cy="23943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74ABE0-F0BE-4340-AD03-89FECBDACBB0}"/>
              </a:ext>
            </a:extLst>
          </p:cNvPr>
          <p:cNvSpPr txBox="1"/>
          <p:nvPr/>
        </p:nvSpPr>
        <p:spPr>
          <a:xfrm>
            <a:off x="4572000" y="4930196"/>
            <a:ext cx="35672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385591"/>
                </a:solidFill>
                <a:latin typeface="Lato" panose="020F0502020204030203"/>
              </a:rPr>
              <a:t>USDA Commodity Forecasting Tool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385EA0-7711-4BB2-B080-AB7EE8EBBEC5}"/>
              </a:ext>
            </a:extLst>
          </p:cNvPr>
          <p:cNvSpPr/>
          <p:nvPr/>
        </p:nvSpPr>
        <p:spPr>
          <a:xfrm>
            <a:off x="246524" y="2136229"/>
            <a:ext cx="338360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85591"/>
                </a:solidFill>
                <a:latin typeface="Lato" panose="020F0502020204030203"/>
              </a:rPr>
              <a:t>Our “commodities first” menus ensure maximum use of your USDA Foods (Commodities) and the financial success of your foodservice program.</a:t>
            </a:r>
          </a:p>
          <a:p>
            <a:endParaRPr lang="en-US" dirty="0">
              <a:solidFill>
                <a:srgbClr val="385591"/>
              </a:solidFill>
              <a:latin typeface="Lato" panose="020F0502020204030203"/>
            </a:endParaRPr>
          </a:p>
          <a:p>
            <a:r>
              <a:rPr lang="en-US" dirty="0">
                <a:solidFill>
                  <a:srgbClr val="385591"/>
                </a:solidFill>
                <a:latin typeface="Lato" panose="020F0502020204030203"/>
              </a:rPr>
              <a:t>Our USDA </a:t>
            </a:r>
            <a:r>
              <a:rPr lang="en-US" b="1" dirty="0">
                <a:solidFill>
                  <a:srgbClr val="385591"/>
                </a:solidFill>
                <a:latin typeface="Lato" panose="020F0502020204030203"/>
              </a:rPr>
              <a:t>Commodity Calculator</a:t>
            </a:r>
            <a:r>
              <a:rPr lang="en-US" dirty="0">
                <a:solidFill>
                  <a:srgbClr val="385591"/>
                </a:solidFill>
                <a:latin typeface="Lato" panose="020F0502020204030203"/>
              </a:rPr>
              <a:t> accurately predicts commodities use in 15 minutes – a job foodservice directors often spend 30 or more hours doing!</a:t>
            </a:r>
          </a:p>
          <a:p>
            <a:endParaRPr lang="en-US" sz="1500" dirty="0">
              <a:solidFill>
                <a:srgbClr val="385591"/>
              </a:solidFill>
              <a:latin typeface="Lato" panose="020F0502020204030203"/>
            </a:endParaRPr>
          </a:p>
        </p:txBody>
      </p:sp>
    </p:spTree>
    <p:extLst>
      <p:ext uri="{BB962C8B-B14F-4D97-AF65-F5344CB8AC3E}">
        <p14:creationId xmlns:p14="http://schemas.microsoft.com/office/powerpoint/2010/main" val="3313075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FEB28-41DC-49CB-8244-A124582FB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Value Adds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71D85-A3D1-4E0D-927D-945F2C01D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737360"/>
            <a:ext cx="8293744" cy="3884408"/>
          </a:xfrm>
        </p:spPr>
        <p:txBody>
          <a:bodyPr/>
          <a:lstStyle/>
          <a:p>
            <a:pPr marL="342900" indent="-342900">
              <a:buClr>
                <a:srgbClr val="EEA142"/>
              </a:buClr>
              <a:buFont typeface="Arial" panose="020B0604020202020204" pitchFamily="34" charset="0"/>
              <a:buChar char="•"/>
            </a:pPr>
            <a:r>
              <a:rPr lang="en-US" dirty="0"/>
              <a:t>USDA Administrative Review Support ensures nutritional compliance.</a:t>
            </a:r>
          </a:p>
          <a:p>
            <a:pPr marL="342900" indent="-342900">
              <a:buClr>
                <a:srgbClr val="EEA142"/>
              </a:buClr>
              <a:buFont typeface="Arial" panose="020B0604020202020204" pitchFamily="34" charset="0"/>
              <a:buChar char="•"/>
            </a:pPr>
            <a:r>
              <a:rPr lang="en-US" dirty="0"/>
              <a:t>Automated Breakfast Menu Builder saves time &amp; increases revenue.</a:t>
            </a:r>
          </a:p>
          <a:p>
            <a:pPr marL="342900" indent="-342900">
              <a:buClr>
                <a:srgbClr val="EEA142"/>
              </a:buClr>
              <a:buFont typeface="Arial" panose="020B0604020202020204" pitchFamily="34" charset="0"/>
              <a:buChar char="•"/>
            </a:pPr>
            <a:r>
              <a:rPr lang="en-US" dirty="0" err="1"/>
              <a:t>CookBook</a:t>
            </a:r>
            <a:r>
              <a:rPr lang="en-US" dirty="0"/>
              <a:t> instantly scales recipes for the day or week.</a:t>
            </a:r>
          </a:p>
          <a:p>
            <a:pPr marL="342900" indent="-342900">
              <a:buClr>
                <a:srgbClr val="EEA142"/>
              </a:buClr>
              <a:buFont typeface="Arial" panose="020B0604020202020204" pitchFamily="34" charset="0"/>
              <a:buChar char="•"/>
            </a:pPr>
            <a:r>
              <a:rPr lang="en-US" dirty="0"/>
              <a:t>Inventory and order management capabilities save hours/week.</a:t>
            </a:r>
          </a:p>
          <a:p>
            <a:pPr marL="342900" indent="-342900">
              <a:buClr>
                <a:srgbClr val="EEA142"/>
              </a:buClr>
              <a:buFont typeface="Arial" panose="020B0604020202020204" pitchFamily="34" charset="0"/>
              <a:buChar char="•"/>
            </a:pPr>
            <a:r>
              <a:rPr lang="en-US" dirty="0"/>
              <a:t>USDA Commodity Calculator: plan commodity use in 15 minutes vs. 30 hours.</a:t>
            </a:r>
          </a:p>
          <a:p>
            <a:pPr marL="342900" indent="-342900">
              <a:buClr>
                <a:srgbClr val="EEA142"/>
              </a:buClr>
              <a:buFont typeface="Arial" panose="020B0604020202020204" pitchFamily="34" charset="0"/>
              <a:buChar char="•"/>
            </a:pPr>
            <a:r>
              <a:rPr lang="en-US" dirty="0"/>
              <a:t>Cafeteria posters encourage participation and healthy meal choices.</a:t>
            </a:r>
          </a:p>
          <a:p>
            <a:pPr marL="342900" indent="-342900">
              <a:buClr>
                <a:srgbClr val="EEA142"/>
              </a:buClr>
              <a:buFont typeface="Arial" panose="020B0604020202020204" pitchFamily="34" charset="0"/>
              <a:buChar char="•"/>
            </a:pPr>
            <a:r>
              <a:rPr lang="en-US" dirty="0"/>
              <a:t>Promotional materials: daily menu posters, promotional calendar creator, pictorial menus for 45-week rotation.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Cafeteria Connection</a:t>
            </a:r>
            <a:r>
              <a:rPr lang="en-US" dirty="0"/>
              <a:t> newsletter for parents increases participation and community support.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17F7A-5605-431F-B27C-E691F0FCD5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D1D690-6E7A-A24F-BE6E-539D6DF2CBC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95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A15CB-4A17-4EA0-B094-AFFDE854B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365591"/>
                </a:solidFill>
              </a:rPr>
              <a:t>Client Testimonials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03696-4D5A-8D4B-B7D1-77E20B3D4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D1D690-6E7A-A24F-BE6E-539D6DF2CBCE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E528AE2-8D1B-5E48-A19E-FDCA0A746768}"/>
              </a:ext>
            </a:extLst>
          </p:cNvPr>
          <p:cNvSpPr txBox="1">
            <a:spLocks/>
          </p:cNvSpPr>
          <p:nvPr/>
        </p:nvSpPr>
        <p:spPr>
          <a:xfrm>
            <a:off x="4200525" y="1062990"/>
            <a:ext cx="3493156" cy="480060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AA306E53-0F90-4846-A499-08134C8A7149}"/>
              </a:ext>
            </a:extLst>
          </p:cNvPr>
          <p:cNvSpPr/>
          <p:nvPr/>
        </p:nvSpPr>
        <p:spPr>
          <a:xfrm>
            <a:off x="5796401" y="1809396"/>
            <a:ext cx="1657350" cy="1085850"/>
          </a:xfrm>
          <a:prstGeom prst="wedgeRoundRectCallout">
            <a:avLst>
              <a:gd name="adj1" fmla="val -35201"/>
              <a:gd name="adj2" fmla="val 61623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“NutriStudents K-12 is the best thing that happened to me in my foodservice career.” </a:t>
            </a: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Sue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Motzko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29D56B2C-4002-1D4C-91C0-8B93D47DFE39}"/>
              </a:ext>
            </a:extLst>
          </p:cNvPr>
          <p:cNvSpPr/>
          <p:nvPr/>
        </p:nvSpPr>
        <p:spPr>
          <a:xfrm>
            <a:off x="5601313" y="3132932"/>
            <a:ext cx="1988207" cy="915218"/>
          </a:xfrm>
          <a:prstGeom prst="wedgeRoundRectCallout">
            <a:avLst>
              <a:gd name="adj1" fmla="val -35201"/>
              <a:gd name="adj2" fmla="val 61623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“Foodservice directors would have to be out of their mind not to use this program!” </a:t>
            </a: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-Crystal Gauss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C6B1B457-5E77-FE4D-920D-28D7CFFE566B}"/>
              </a:ext>
            </a:extLst>
          </p:cNvPr>
          <p:cNvSpPr/>
          <p:nvPr/>
        </p:nvSpPr>
        <p:spPr>
          <a:xfrm>
            <a:off x="3180736" y="2171905"/>
            <a:ext cx="2457450" cy="767543"/>
          </a:xfrm>
          <a:prstGeom prst="wedgeRoundRectCallout">
            <a:avLst>
              <a:gd name="adj1" fmla="val -35201"/>
              <a:gd name="adj2" fmla="val 61623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“Our food waste was decreased by as much as 30-40% less than last year.”  </a:t>
            </a: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Tom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Marcussen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CEF9D4AD-B6DC-9448-A1BC-4E51F74D9293}"/>
              </a:ext>
            </a:extLst>
          </p:cNvPr>
          <p:cNvSpPr/>
          <p:nvPr/>
        </p:nvSpPr>
        <p:spPr>
          <a:xfrm>
            <a:off x="6717306" y="4143923"/>
            <a:ext cx="1001078" cy="1085850"/>
          </a:xfrm>
          <a:prstGeom prst="wedgeRoundRectCallout">
            <a:avLst>
              <a:gd name="adj1" fmla="val -35201"/>
              <a:gd name="adj2" fmla="val 61623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“I’m so pleased with my lower food cost.” </a:t>
            </a: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Shelly Miller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FF6F3CD3-4F28-A647-99CF-8E8B3AEDB3E9}"/>
              </a:ext>
            </a:extLst>
          </p:cNvPr>
          <p:cNvSpPr/>
          <p:nvPr/>
        </p:nvSpPr>
        <p:spPr>
          <a:xfrm>
            <a:off x="1365171" y="2180212"/>
            <a:ext cx="1657350" cy="796290"/>
          </a:xfrm>
          <a:prstGeom prst="wedgeRoundRectCallout">
            <a:avLst>
              <a:gd name="adj1" fmla="val -35201"/>
              <a:gd name="adj2" fmla="val 61623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“The kids love the food...I haven’t had one single complaint!” </a:t>
            </a: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Sue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Motzko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521BA1FD-06DB-024E-99AF-19A35F8C96AB}"/>
              </a:ext>
            </a:extLst>
          </p:cNvPr>
          <p:cNvSpPr/>
          <p:nvPr/>
        </p:nvSpPr>
        <p:spPr>
          <a:xfrm>
            <a:off x="4913948" y="4372172"/>
            <a:ext cx="1657350" cy="857601"/>
          </a:xfrm>
          <a:prstGeom prst="wedgeRoundRectCallout">
            <a:avLst>
              <a:gd name="adj1" fmla="val -35201"/>
              <a:gd name="adj2" fmla="val 61623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“My whole job is easier…less time doing food prep and cooking…”  </a:t>
            </a: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Judy Gertz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7CAFEDC1-3B37-0B46-91EE-B5FD69E44E6C}"/>
              </a:ext>
            </a:extLst>
          </p:cNvPr>
          <p:cNvSpPr/>
          <p:nvPr/>
        </p:nvSpPr>
        <p:spPr>
          <a:xfrm>
            <a:off x="4200525" y="3132932"/>
            <a:ext cx="1247161" cy="1085850"/>
          </a:xfrm>
          <a:prstGeom prst="wedgeRoundRectCallout">
            <a:avLst>
              <a:gd name="adj1" fmla="val -35201"/>
              <a:gd name="adj2" fmla="val 61623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“This doesn’t look or taste like school lunch. It’s absolutely awesome!” </a:t>
            </a: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Shelly Miller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5C0B189C-7503-3D4A-8084-4D0D0D8D881A}"/>
              </a:ext>
            </a:extLst>
          </p:cNvPr>
          <p:cNvSpPr/>
          <p:nvPr/>
        </p:nvSpPr>
        <p:spPr>
          <a:xfrm>
            <a:off x="1894723" y="3132932"/>
            <a:ext cx="2152173" cy="1085850"/>
          </a:xfrm>
          <a:prstGeom prst="wedgeRoundRectCallout">
            <a:avLst>
              <a:gd name="adj1" fmla="val -35201"/>
              <a:gd name="adj2" fmla="val 61623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“The kids are excited about breakfast and lunch. Participation has increased much more than we expected: From 500 to 700 every day.”  </a:t>
            </a: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Crystal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Vang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7CECCC7-9359-4340-911B-BC83322945A6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63" y="4337013"/>
            <a:ext cx="1247776" cy="12477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075A6C-FB8B-5842-AD52-E44674576C0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300364" y="4372173"/>
            <a:ext cx="1199674" cy="11996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F86E87-23C6-0E41-BD7B-BDE0E77969C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804962" y="4471265"/>
            <a:ext cx="11144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88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752FA7-2CFD-3149-A300-71381A9E8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D1D690-6E7A-A24F-BE6E-539D6DF2CBCE}" type="slidenum">
              <a:rPr kumimoji="0" lang="en-US" sz="825" b="0" i="0" u="none" strike="noStrike" kern="1200" cap="none" spc="0" normalizeH="0" baseline="0" noProof="0" smtClean="0">
                <a:ln>
                  <a:noFill/>
                </a:ln>
                <a:solidFill>
                  <a:srgbClr val="364C7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srgbClr val="364C7C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B3E5A8-E3B4-4A76-9E0F-84C5E602C6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786" y="1133189"/>
            <a:ext cx="8639033" cy="584200"/>
          </a:xfrm>
        </p:spPr>
        <p:txBody>
          <a:bodyPr/>
          <a:lstStyle/>
          <a:p>
            <a:r>
              <a:rPr lang="en-US" sz="2800" b="1" dirty="0">
                <a:solidFill>
                  <a:srgbClr val="385591"/>
                </a:solidFill>
                <a:latin typeface="Banda Regular" panose="02000503020000020004"/>
              </a:rPr>
              <a:t>Follow the Money: Proven Financial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BE781-169B-4658-93BC-C8E72DB171F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6487" y="2000566"/>
            <a:ext cx="7527925" cy="328612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385591"/>
                </a:solidFill>
                <a:latin typeface="Lato" panose="020F0502020204030203"/>
              </a:rPr>
              <a:t>Consistent Profitability</a:t>
            </a:r>
          </a:p>
          <a:p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Student participation/revenue levels increase by up to 25%</a:t>
            </a:r>
            <a:r>
              <a:rPr lang="en-US" sz="2000" baseline="30000" dirty="0">
                <a:solidFill>
                  <a:srgbClr val="385591"/>
                </a:solidFill>
                <a:latin typeface="Lato" panose="020F0502020204030203"/>
              </a:rPr>
              <a:t>*</a:t>
            </a:r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.</a:t>
            </a:r>
            <a:endParaRPr lang="en-US" sz="2000" baseline="30000" dirty="0">
              <a:solidFill>
                <a:srgbClr val="385591"/>
              </a:solidFill>
              <a:latin typeface="Lato" panose="020F0502020204030203"/>
            </a:endParaRPr>
          </a:p>
          <a:p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USDA commodities used first in all menus, further reducing costs.</a:t>
            </a:r>
          </a:p>
          <a:p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Concise market basket gives distributor greater buying power, reducing cost per plate. </a:t>
            </a:r>
          </a:p>
          <a:p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Plate waste decreases up to 40%</a:t>
            </a:r>
            <a:r>
              <a:rPr lang="en-US" sz="2000" baseline="30000" dirty="0">
                <a:solidFill>
                  <a:srgbClr val="385591"/>
                </a:solidFill>
                <a:latin typeface="Lato" panose="020F0502020204030203"/>
              </a:rPr>
              <a:t>*</a:t>
            </a:r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.</a:t>
            </a:r>
          </a:p>
          <a:p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Reduced daily prep and administrative workload saves hours per week.</a:t>
            </a:r>
          </a:p>
          <a:p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Foodservice programs operate profitably</a:t>
            </a:r>
            <a:r>
              <a:rPr lang="en-US" sz="2000" baseline="30000" dirty="0">
                <a:solidFill>
                  <a:srgbClr val="385591"/>
                </a:solidFill>
                <a:latin typeface="Lato" panose="020F0502020204030203"/>
              </a:rPr>
              <a:t>*</a:t>
            </a:r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. </a:t>
            </a:r>
          </a:p>
          <a:p>
            <a:endParaRPr lang="en-US" sz="1350" dirty="0">
              <a:solidFill>
                <a:srgbClr val="385591"/>
              </a:solidFill>
              <a:latin typeface="Lato" panose="020F0502020204030203"/>
            </a:endParaRPr>
          </a:p>
          <a:p>
            <a:pPr marL="0" indent="0">
              <a:buNone/>
            </a:pPr>
            <a:endParaRPr lang="en-US" dirty="0">
              <a:solidFill>
                <a:srgbClr val="385591"/>
              </a:solidFill>
              <a:latin typeface="La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B2B096-DC97-4E7F-A6CA-482FF4E96937}"/>
              </a:ext>
            </a:extLst>
          </p:cNvPr>
          <p:cNvSpPr txBox="1"/>
          <p:nvPr/>
        </p:nvSpPr>
        <p:spPr>
          <a:xfrm>
            <a:off x="352791" y="5474332"/>
            <a:ext cx="56407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64C7C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 See </a:t>
            </a:r>
            <a:r>
              <a:rPr lang="en-US" sz="9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MenuFreedom.com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64C7C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for validated testimonials and case studies.</a:t>
            </a:r>
          </a:p>
        </p:txBody>
      </p:sp>
    </p:spTree>
    <p:extLst>
      <p:ext uri="{BB962C8B-B14F-4D97-AF65-F5344CB8AC3E}">
        <p14:creationId xmlns:p14="http://schemas.microsoft.com/office/powerpoint/2010/main" val="3963446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302" y="811107"/>
            <a:ext cx="7764379" cy="909053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364C7C"/>
                </a:solidFill>
                <a:ea typeface="Lato" panose="020F0502020204030203" pitchFamily="34" charset="0"/>
                <a:cs typeface="Lato" panose="020F0502020204030203" pitchFamily="34" charset="0"/>
              </a:rPr>
              <a:t>Return On Investment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376123-35C3-4AB0-8265-4457700EFC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4734" y="2391159"/>
            <a:ext cx="8646042" cy="16565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19A179-E306-458F-8993-9E169837B006}"/>
              </a:ext>
            </a:extLst>
          </p:cNvPr>
          <p:cNvSpPr txBox="1"/>
          <p:nvPr/>
        </p:nvSpPr>
        <p:spPr>
          <a:xfrm>
            <a:off x="492918" y="4057019"/>
            <a:ext cx="8158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Expected first year participation/revenue increase:  10%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At $648 per student, how much increased revenue will you gain if you increase participation by just 5%?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Full money back guarantee if not satisfied with first-year results.</a:t>
            </a:r>
          </a:p>
        </p:txBody>
      </p:sp>
    </p:spTree>
    <p:extLst>
      <p:ext uri="{BB962C8B-B14F-4D97-AF65-F5344CB8AC3E}">
        <p14:creationId xmlns:p14="http://schemas.microsoft.com/office/powerpoint/2010/main" val="947622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302" y="811107"/>
            <a:ext cx="7764379" cy="909053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364C7C"/>
                </a:solidFill>
                <a:ea typeface="Lato" panose="020F0502020204030203" pitchFamily="34" charset="0"/>
                <a:cs typeface="Lato" panose="020F0502020204030203" pitchFamily="34" charset="0"/>
              </a:rPr>
              <a:t>Return On Investment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217DEF-E342-40F7-B6C7-FA4FEDDAA736}"/>
              </a:ext>
            </a:extLst>
          </p:cNvPr>
          <p:cNvSpPr txBox="1"/>
          <p:nvPr/>
        </p:nvSpPr>
        <p:spPr>
          <a:xfrm>
            <a:off x="317302" y="2353235"/>
            <a:ext cx="82161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Example first-year results: </a:t>
            </a:r>
          </a:p>
          <a:p>
            <a:pPr marL="342900" indent="-34290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Prairie Seeds Academy: $112,000 revenue increase</a:t>
            </a:r>
          </a:p>
          <a:p>
            <a:pPr marL="342900" indent="-34290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Park Rapids Area Schools: 30-40% reduction in plate waste</a:t>
            </a:r>
          </a:p>
          <a:p>
            <a:pPr marL="342900" indent="-34290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Hanover (PA) Schools: daily participation increase of 25% in middle school</a:t>
            </a:r>
          </a:p>
          <a:p>
            <a:pPr marL="342900" indent="-34290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Verndale</a:t>
            </a: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Public Schools: “NutriStudents K-12 makes my whole program a lot less stressful,” Vickie Thompson, FSD</a:t>
            </a:r>
          </a:p>
        </p:txBody>
      </p:sp>
    </p:spTree>
    <p:extLst>
      <p:ext uri="{BB962C8B-B14F-4D97-AF65-F5344CB8AC3E}">
        <p14:creationId xmlns:p14="http://schemas.microsoft.com/office/powerpoint/2010/main" val="1716483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302" y="1132764"/>
            <a:ext cx="7764379" cy="587396"/>
          </a:xfrm>
        </p:spPr>
        <p:txBody>
          <a:bodyPr>
            <a:normAutofit/>
          </a:bodyPr>
          <a:lstStyle/>
          <a:p>
            <a:r>
              <a:rPr lang="en-US" sz="2500" b="1" dirty="0">
                <a:solidFill>
                  <a:srgbClr val="364C7C"/>
                </a:solidFill>
                <a:ea typeface="Lato" panose="020F0502020204030203" pitchFamily="34" charset="0"/>
                <a:cs typeface="Lato" panose="020F0502020204030203" pitchFamily="34" charset="0"/>
              </a:rPr>
              <a:t>Return On Investment - Staples-Motley Schools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217DEF-E342-40F7-B6C7-FA4FEDDAA736}"/>
              </a:ext>
            </a:extLst>
          </p:cNvPr>
          <p:cNvSpPr txBox="1"/>
          <p:nvPr/>
        </p:nvSpPr>
        <p:spPr>
          <a:xfrm>
            <a:off x="317302" y="2077571"/>
            <a:ext cx="82161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First-year results: </a:t>
            </a:r>
          </a:p>
          <a:p>
            <a:pPr marL="342900" indent="-34290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Increase in daily </a:t>
            </a:r>
            <a:r>
              <a:rPr lang="en-US" sz="2000" dirty="0" err="1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ave.</a:t>
            </a: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meal count: 10%</a:t>
            </a:r>
          </a:p>
          <a:p>
            <a:pPr marL="342900" indent="-34290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Plate-waste reduction: approx. 20%</a:t>
            </a:r>
          </a:p>
          <a:p>
            <a:pPr marL="342900" indent="-34290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Increased revenues: $56,100 </a:t>
            </a:r>
          </a:p>
          <a:p>
            <a:pPr marL="342900" indent="-34290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Staff time saved: 90 minutes/day</a:t>
            </a:r>
          </a:p>
          <a:p>
            <a:endParaRPr lang="en-US" sz="2000" dirty="0">
              <a:solidFill>
                <a:srgbClr val="364C7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000" b="1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Ongoing results:</a:t>
            </a:r>
          </a:p>
          <a:p>
            <a:pPr marL="342900" lvl="0" indent="-34290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Annual budget surplus</a:t>
            </a:r>
          </a:p>
          <a:p>
            <a:pPr marL="800100" lvl="1" indent="-34290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2017-2018 surplus used to purchase 2 milk coolers and for unplanned equipment maintenance</a:t>
            </a:r>
          </a:p>
          <a:p>
            <a:pPr marL="800100" lvl="1" indent="-34290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2018-2019 surplus </a:t>
            </a:r>
            <a:r>
              <a:rPr lang="en-US" sz="200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exceeded previous year</a:t>
            </a:r>
            <a:endParaRPr lang="en-US" sz="2000" dirty="0">
              <a:solidFill>
                <a:srgbClr val="364C7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2000" dirty="0">
              <a:solidFill>
                <a:srgbClr val="364C7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28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4E947-3080-4F2A-9B8A-85260019C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026312"/>
            <a:ext cx="8229600" cy="640080"/>
          </a:xfrm>
        </p:spPr>
        <p:txBody>
          <a:bodyPr/>
          <a:lstStyle/>
          <a:p>
            <a:r>
              <a:rPr lang="en-US" sz="2800" b="1" dirty="0">
                <a:solidFill>
                  <a:srgbClr val="385591"/>
                </a:solidFill>
                <a:latin typeface="Banda Regular" panose="02000503020000020004"/>
              </a:rPr>
              <a:t>Love It or It’s Free. Period</a:t>
            </a:r>
            <a:r>
              <a:rPr lang="en-US" sz="2800" dirty="0"/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ABEB08-443D-4EA4-815C-9809A6A08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/>
          </a:p>
          <a:p>
            <a:r>
              <a:rPr lang="en-US" sz="2800" dirty="0">
                <a:solidFill>
                  <a:srgbClr val="385591"/>
                </a:solidFill>
                <a:latin typeface="Lato" panose="020F0502020204030203"/>
              </a:rPr>
              <a:t>If you use NutriStudents K-12 for one year as intended and are not fully satisfied for any reason, we will refund 100% of your first-year investment.  </a:t>
            </a:r>
            <a:r>
              <a:rPr lang="en-US" sz="900" dirty="0">
                <a:solidFill>
                  <a:srgbClr val="385591"/>
                </a:solidFill>
                <a:latin typeface="Lato" panose="020F0502020204030203"/>
              </a:rPr>
              <a:t>(See Subscription Agreement for details.)</a:t>
            </a:r>
            <a:endParaRPr lang="en-US" sz="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DA1D9-258C-4A0B-A5ED-EE934658A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D1D690-6E7A-A24F-BE6E-539D6DF2CBC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45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79727-877E-4187-A976-3E7FC71E2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385591"/>
                </a:solidFill>
              </a:rPr>
              <a:t>Pricing: Transparent, Concise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0F33E-AF5E-4850-8B8F-446AB4E038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D1D690-6E7A-A24F-BE6E-539D6DF2CBC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18ADA-E0C1-4FC8-8E01-89BECF92A2E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9353" y="1882563"/>
            <a:ext cx="7494587" cy="36322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rgbClr val="385591"/>
                </a:solidFill>
                <a:latin typeface="Lato" panose="020F0502020204030203"/>
              </a:rPr>
              <a:t>One-time setup fee and monthly subscription payable over 12 months.</a:t>
            </a:r>
          </a:p>
          <a:p>
            <a:pPr marL="0" indent="0">
              <a:buNone/>
            </a:pPr>
            <a:endParaRPr lang="en-US" sz="1800" dirty="0">
              <a:solidFill>
                <a:srgbClr val="385591"/>
              </a:solidFill>
              <a:latin typeface="Lato" panose="020F0502020204030203"/>
            </a:endParaRPr>
          </a:p>
          <a:p>
            <a:pPr marL="0" indent="0">
              <a:buNone/>
            </a:pPr>
            <a:r>
              <a:rPr lang="en-US" sz="1800" u="sng" dirty="0">
                <a:solidFill>
                  <a:srgbClr val="385591"/>
                </a:solidFill>
                <a:latin typeface="Lato" panose="020F0502020204030203"/>
              </a:rPr>
              <a:t>One-Time Setup Fee/District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385591"/>
                </a:solidFill>
                <a:latin typeface="Lato" panose="020F0502020204030203"/>
              </a:rPr>
              <a:t>Four schools or less			$1,995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385591"/>
                </a:solidFill>
                <a:latin typeface="Lato" panose="020F0502020204030203"/>
              </a:rPr>
              <a:t>Each additional school			   $209</a:t>
            </a:r>
          </a:p>
          <a:p>
            <a:pPr marL="0" indent="0">
              <a:buNone/>
            </a:pPr>
            <a:endParaRPr lang="en-US" sz="1800" dirty="0">
              <a:solidFill>
                <a:srgbClr val="385591"/>
              </a:solidFill>
              <a:latin typeface="Lato" panose="020F0502020204030203"/>
            </a:endParaRPr>
          </a:p>
          <a:p>
            <a:pPr marL="0" indent="0">
              <a:buNone/>
            </a:pPr>
            <a:r>
              <a:rPr lang="en-US" sz="1800" u="sng" dirty="0">
                <a:solidFill>
                  <a:srgbClr val="385591"/>
                </a:solidFill>
                <a:latin typeface="Lato" panose="020F0502020204030203"/>
              </a:rPr>
              <a:t>Monthly Subscription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385591"/>
                </a:solidFill>
                <a:latin typeface="Lato" panose="020F0502020204030203"/>
              </a:rPr>
              <a:t>Four schools or less			$289/month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385591"/>
                </a:solidFill>
                <a:latin typeface="Lato" panose="020F0502020204030203"/>
              </a:rPr>
              <a:t>Each additional school			  $49/month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9255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47E4D8-39E3-4FF1-965D-4EF3F3CFF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D1D690-6E7A-A24F-BE6E-539D6DF2CBC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D8A9E8E-C7D6-496D-9906-C8E416951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2872740"/>
            <a:ext cx="7772400" cy="189424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380038"/>
                </a:solidFill>
                <a:ea typeface="Lato" panose="020F0502020204030203" pitchFamily="34" charset="0"/>
                <a:cs typeface="Lato" panose="020F0502020204030203" pitchFamily="34" charset="0"/>
              </a:rPr>
              <a:t>Questions?</a:t>
            </a:r>
            <a:br>
              <a:rPr lang="en-US" sz="2800" b="1" dirty="0">
                <a:solidFill>
                  <a:srgbClr val="38003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2800" b="1" dirty="0">
                <a:solidFill>
                  <a:srgbClr val="38003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000" cap="none" dirty="0">
                <a:solidFill>
                  <a:srgbClr val="38003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Amanda@NutriStudentsK-12.com</a:t>
            </a:r>
            <a:br>
              <a:rPr lang="en-US" sz="2000" dirty="0">
                <a:solidFill>
                  <a:srgbClr val="38003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000" dirty="0">
                <a:solidFill>
                  <a:srgbClr val="38003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844.204.2847</a:t>
            </a:r>
            <a:endParaRPr lang="en-US" sz="2800" b="1" dirty="0">
              <a:solidFill>
                <a:srgbClr val="380038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826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86D2F-5439-42C9-9BE7-66EA7D4DA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185863"/>
            <a:ext cx="8229600" cy="46863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National School Lunch Program is severely challenged. </a:t>
            </a:r>
            <a:br>
              <a:rPr lang="en-US" dirty="0"/>
            </a:br>
            <a:r>
              <a:rPr lang="en-US" dirty="0"/>
              <a:t>  </a:t>
            </a:r>
            <a:br>
              <a:rPr lang="en-US" dirty="0"/>
            </a:br>
            <a:br>
              <a:rPr lang="en-US" sz="2700" b="1" dirty="0"/>
            </a:br>
            <a:r>
              <a:rPr lang="en-US" sz="27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80% of schools dependent on USDA reimbursements lack the resources to meet the federal government’s strict requirements, resulting in increased costs, reduced participation/revenue and increased staff time requirements to remain compliant. </a:t>
            </a:r>
            <a:r>
              <a:rPr lang="en-US" sz="20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(National Center for Education Statistics)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A63F58-937C-46F3-870E-B388A0544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D1D690-6E7A-A24F-BE6E-539D6DF2CBC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1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81D2A-75E6-411A-8AD0-D323E9F7B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407768"/>
            <a:ext cx="8229600" cy="640080"/>
          </a:xfrm>
        </p:spPr>
        <p:txBody>
          <a:bodyPr>
            <a:normAutofit fontScale="90000"/>
          </a:bodyPr>
          <a:lstStyle/>
          <a:p>
            <a:r>
              <a:rPr lang="en-US" dirty="0"/>
              <a:t>Y</a:t>
            </a:r>
            <a:r>
              <a:rPr lang="en-US" b="1" dirty="0"/>
              <a:t>our Foodservice Can Be A Profit Center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0DB4BC-9610-45FB-A797-B71959573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2500952"/>
            <a:ext cx="8229600" cy="2807344"/>
          </a:xfrm>
        </p:spPr>
        <p:txBody>
          <a:bodyPr/>
          <a:lstStyle/>
          <a:p>
            <a:r>
              <a:rPr lang="en-US" sz="28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Only one company guarantees: </a:t>
            </a:r>
            <a:endParaRPr lang="en-US" b="1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Increased revenue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Reduced cost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Reduced waste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Reduced administrative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Ensured RD-certified, USDA compliance</a:t>
            </a:r>
            <a:endParaRPr 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1FC1DB5-2A4F-47E1-B734-11BA40F6F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42731" y="6262061"/>
            <a:ext cx="450850" cy="365125"/>
          </a:xfrm>
        </p:spPr>
        <p:txBody>
          <a:bodyPr/>
          <a:lstStyle/>
          <a:p>
            <a:fld id="{5ED1D690-6E7A-A24F-BE6E-539D6DF2CBC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8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368" y="2085474"/>
            <a:ext cx="7657432" cy="40406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i="1" dirty="0"/>
              <a:t>NutriStudents K-12: A robust plug-and-play, self-operated foodservice platform helping foodservice directors run profitable and efficient, USDA-compliant child nutrition programs with a 45-week rotation of student-approved menus and behind-the-lines support.</a:t>
            </a:r>
          </a:p>
        </p:txBody>
      </p:sp>
    </p:spTree>
    <p:extLst>
      <p:ext uri="{BB962C8B-B14F-4D97-AF65-F5344CB8AC3E}">
        <p14:creationId xmlns:p14="http://schemas.microsoft.com/office/powerpoint/2010/main" val="33776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3935D6D-159F-4EE3-954C-5E1D5D6517C7}"/>
              </a:ext>
            </a:extLst>
          </p:cNvPr>
          <p:cNvGrpSpPr/>
          <p:nvPr/>
        </p:nvGrpSpPr>
        <p:grpSpPr>
          <a:xfrm>
            <a:off x="400927" y="1194139"/>
            <a:ext cx="7784395" cy="4844956"/>
            <a:chOff x="513471" y="1102697"/>
            <a:chExt cx="7784395" cy="4844956"/>
          </a:xfrm>
        </p:grpSpPr>
        <p:sp>
          <p:nvSpPr>
            <p:cNvPr id="11" name="Freeform 10"/>
            <p:cNvSpPr/>
            <p:nvPr/>
          </p:nvSpPr>
          <p:spPr>
            <a:xfrm>
              <a:off x="513471" y="2212247"/>
              <a:ext cx="2147536" cy="2204677"/>
            </a:xfrm>
            <a:custGeom>
              <a:avLst/>
              <a:gdLst>
                <a:gd name="connsiteX0" fmla="*/ 0 w 2048638"/>
                <a:gd name="connsiteY0" fmla="*/ 168970 h 1689698"/>
                <a:gd name="connsiteX1" fmla="*/ 168970 w 2048638"/>
                <a:gd name="connsiteY1" fmla="*/ 0 h 1689698"/>
                <a:gd name="connsiteX2" fmla="*/ 1879668 w 2048638"/>
                <a:gd name="connsiteY2" fmla="*/ 0 h 1689698"/>
                <a:gd name="connsiteX3" fmla="*/ 2048638 w 2048638"/>
                <a:gd name="connsiteY3" fmla="*/ 168970 h 1689698"/>
                <a:gd name="connsiteX4" fmla="*/ 2048638 w 2048638"/>
                <a:gd name="connsiteY4" fmla="*/ 1520728 h 1689698"/>
                <a:gd name="connsiteX5" fmla="*/ 1879668 w 2048638"/>
                <a:gd name="connsiteY5" fmla="*/ 1689698 h 1689698"/>
                <a:gd name="connsiteX6" fmla="*/ 168970 w 2048638"/>
                <a:gd name="connsiteY6" fmla="*/ 1689698 h 1689698"/>
                <a:gd name="connsiteX7" fmla="*/ 0 w 2048638"/>
                <a:gd name="connsiteY7" fmla="*/ 1520728 h 1689698"/>
                <a:gd name="connsiteX8" fmla="*/ 0 w 2048638"/>
                <a:gd name="connsiteY8" fmla="*/ 168970 h 16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8638" h="1689698">
                  <a:moveTo>
                    <a:pt x="0" y="168970"/>
                  </a:moveTo>
                  <a:cubicBezTo>
                    <a:pt x="0" y="75650"/>
                    <a:pt x="75650" y="0"/>
                    <a:pt x="168970" y="0"/>
                  </a:cubicBezTo>
                  <a:lnTo>
                    <a:pt x="1879668" y="0"/>
                  </a:lnTo>
                  <a:cubicBezTo>
                    <a:pt x="1972988" y="0"/>
                    <a:pt x="2048638" y="75650"/>
                    <a:pt x="2048638" y="168970"/>
                  </a:cubicBezTo>
                  <a:lnTo>
                    <a:pt x="2048638" y="1520728"/>
                  </a:lnTo>
                  <a:cubicBezTo>
                    <a:pt x="2048638" y="1614048"/>
                    <a:pt x="1972988" y="1689698"/>
                    <a:pt x="1879668" y="1689698"/>
                  </a:cubicBezTo>
                  <a:lnTo>
                    <a:pt x="168970" y="1689698"/>
                  </a:lnTo>
                  <a:cubicBezTo>
                    <a:pt x="75650" y="1689698"/>
                    <a:pt x="0" y="1614048"/>
                    <a:pt x="0" y="1520728"/>
                  </a:cubicBezTo>
                  <a:lnTo>
                    <a:pt x="0" y="1689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2710" tIns="162710" rIns="162710" bIns="524789" numCol="1" spcCol="1270" anchor="t" anchorCtr="0">
              <a:noAutofit/>
            </a:bodyPr>
            <a:lstStyle/>
            <a:p>
              <a:pPr marL="285750" lvl="1" indent="-28575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6500" kern="1200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341077" y="2236632"/>
              <a:ext cx="2147536" cy="220467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150330" y="2212247"/>
              <a:ext cx="2147536" cy="220467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4823250" y="1102697"/>
              <a:ext cx="2267664" cy="1298757"/>
            </a:xfrm>
            <a:custGeom>
              <a:avLst/>
              <a:gdLst>
                <a:gd name="connsiteX0" fmla="*/ 0 w 2163234"/>
                <a:gd name="connsiteY0" fmla="*/ 81843 h 818427"/>
                <a:gd name="connsiteX1" fmla="*/ 81843 w 2163234"/>
                <a:gd name="connsiteY1" fmla="*/ 0 h 818427"/>
                <a:gd name="connsiteX2" fmla="*/ 2081391 w 2163234"/>
                <a:gd name="connsiteY2" fmla="*/ 0 h 818427"/>
                <a:gd name="connsiteX3" fmla="*/ 2163234 w 2163234"/>
                <a:gd name="connsiteY3" fmla="*/ 81843 h 818427"/>
                <a:gd name="connsiteX4" fmla="*/ 2163234 w 2163234"/>
                <a:gd name="connsiteY4" fmla="*/ 736584 h 818427"/>
                <a:gd name="connsiteX5" fmla="*/ 2081391 w 2163234"/>
                <a:gd name="connsiteY5" fmla="*/ 818427 h 818427"/>
                <a:gd name="connsiteX6" fmla="*/ 81843 w 2163234"/>
                <a:gd name="connsiteY6" fmla="*/ 818427 h 818427"/>
                <a:gd name="connsiteX7" fmla="*/ 0 w 2163234"/>
                <a:gd name="connsiteY7" fmla="*/ 736584 h 818427"/>
                <a:gd name="connsiteX8" fmla="*/ 0 w 2163234"/>
                <a:gd name="connsiteY8" fmla="*/ 81843 h 81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3234" h="818427">
                  <a:moveTo>
                    <a:pt x="0" y="81843"/>
                  </a:moveTo>
                  <a:cubicBezTo>
                    <a:pt x="0" y="36642"/>
                    <a:pt x="36642" y="0"/>
                    <a:pt x="81843" y="0"/>
                  </a:cubicBezTo>
                  <a:lnTo>
                    <a:pt x="2081391" y="0"/>
                  </a:lnTo>
                  <a:cubicBezTo>
                    <a:pt x="2126592" y="0"/>
                    <a:pt x="2163234" y="36642"/>
                    <a:pt x="2163234" y="81843"/>
                  </a:cubicBezTo>
                  <a:lnTo>
                    <a:pt x="2163234" y="736584"/>
                  </a:lnTo>
                  <a:cubicBezTo>
                    <a:pt x="2163234" y="781785"/>
                    <a:pt x="2126592" y="818427"/>
                    <a:pt x="2081391" y="818427"/>
                  </a:cubicBezTo>
                  <a:lnTo>
                    <a:pt x="81843" y="818427"/>
                  </a:lnTo>
                  <a:cubicBezTo>
                    <a:pt x="36642" y="818427"/>
                    <a:pt x="0" y="781785"/>
                    <a:pt x="0" y="736584"/>
                  </a:cubicBezTo>
                  <a:lnTo>
                    <a:pt x="0" y="8184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071" tIns="49371" rIns="62071" bIns="49371" numCol="1" spcCol="1270" anchor="ctr" anchorCtr="0">
              <a:noAutofit/>
            </a:bodyPr>
            <a:lstStyle/>
            <a:p>
              <a:pPr marL="112713"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kern="1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Training resources</a:t>
              </a:r>
            </a:p>
            <a:p>
              <a:pPr marL="112713"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kern="1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Administrative Review support</a:t>
              </a:r>
            </a:p>
            <a:p>
              <a:pPr marL="112713"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Promotional tools</a:t>
              </a:r>
              <a:endParaRPr lang="en-US" sz="1700" kern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91094" y="2401454"/>
              <a:ext cx="1992289" cy="144655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/>
              <a:r>
                <a: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45-week rotation of student-approved, USDA-compliant menus</a:t>
              </a:r>
            </a:p>
            <a:p>
              <a:endPara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41517" y="2401454"/>
              <a:ext cx="184630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Scalable recipes </a:t>
              </a:r>
            </a:p>
            <a:p>
              <a:r>
                <a: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&amp; compliance reports available to download 24/7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06277" y="2401454"/>
              <a:ext cx="17868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Simplified market basket, inventory and order </a:t>
              </a:r>
              <a:r>
                <a:rPr lang="en-US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mgmt</a:t>
              </a:r>
              <a:endPara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4A550BAF-180D-4958-9195-14A17FDEBE0C}"/>
                </a:ext>
              </a:extLst>
            </p:cNvPr>
            <p:cNvSpPr/>
            <p:nvPr/>
          </p:nvSpPr>
          <p:spPr>
            <a:xfrm>
              <a:off x="1434515" y="4216198"/>
              <a:ext cx="2163234" cy="1731455"/>
            </a:xfrm>
            <a:custGeom>
              <a:avLst/>
              <a:gdLst>
                <a:gd name="connsiteX0" fmla="*/ 0 w 2163234"/>
                <a:gd name="connsiteY0" fmla="*/ 81843 h 818427"/>
                <a:gd name="connsiteX1" fmla="*/ 81843 w 2163234"/>
                <a:gd name="connsiteY1" fmla="*/ 0 h 818427"/>
                <a:gd name="connsiteX2" fmla="*/ 2081391 w 2163234"/>
                <a:gd name="connsiteY2" fmla="*/ 0 h 818427"/>
                <a:gd name="connsiteX3" fmla="*/ 2163234 w 2163234"/>
                <a:gd name="connsiteY3" fmla="*/ 81843 h 818427"/>
                <a:gd name="connsiteX4" fmla="*/ 2163234 w 2163234"/>
                <a:gd name="connsiteY4" fmla="*/ 736584 h 818427"/>
                <a:gd name="connsiteX5" fmla="*/ 2081391 w 2163234"/>
                <a:gd name="connsiteY5" fmla="*/ 818427 h 818427"/>
                <a:gd name="connsiteX6" fmla="*/ 81843 w 2163234"/>
                <a:gd name="connsiteY6" fmla="*/ 818427 h 818427"/>
                <a:gd name="connsiteX7" fmla="*/ 0 w 2163234"/>
                <a:gd name="connsiteY7" fmla="*/ 736584 h 818427"/>
                <a:gd name="connsiteX8" fmla="*/ 0 w 2163234"/>
                <a:gd name="connsiteY8" fmla="*/ 81843 h 81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3234" h="818427">
                  <a:moveTo>
                    <a:pt x="0" y="81843"/>
                  </a:moveTo>
                  <a:cubicBezTo>
                    <a:pt x="0" y="36642"/>
                    <a:pt x="36642" y="0"/>
                    <a:pt x="81843" y="0"/>
                  </a:cubicBezTo>
                  <a:lnTo>
                    <a:pt x="2081391" y="0"/>
                  </a:lnTo>
                  <a:cubicBezTo>
                    <a:pt x="2126592" y="0"/>
                    <a:pt x="2163234" y="36642"/>
                    <a:pt x="2163234" y="81843"/>
                  </a:cubicBezTo>
                  <a:lnTo>
                    <a:pt x="2163234" y="736584"/>
                  </a:lnTo>
                  <a:cubicBezTo>
                    <a:pt x="2163234" y="781785"/>
                    <a:pt x="2126592" y="818427"/>
                    <a:pt x="2081391" y="818427"/>
                  </a:cubicBezTo>
                  <a:lnTo>
                    <a:pt x="81843" y="818427"/>
                  </a:lnTo>
                  <a:cubicBezTo>
                    <a:pt x="36642" y="818427"/>
                    <a:pt x="0" y="781785"/>
                    <a:pt x="0" y="736584"/>
                  </a:cubicBezTo>
                  <a:lnTo>
                    <a:pt x="0" y="8184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071" tIns="49371" rIns="62071" bIns="49371" numCol="1" spcCol="1270" anchor="ctr" anchorCtr="0">
              <a:noAutofit/>
            </a:bodyPr>
            <a:lstStyle/>
            <a:p>
              <a:pPr marL="168275"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Productivity Tools:  Breakfast Menu Builder, Commodities Forecasting Tool</a:t>
              </a:r>
            </a:p>
          </p:txBody>
        </p:sp>
        <p:sp>
          <p:nvSpPr>
            <p:cNvPr id="33" name="Arrow: Chevron 32">
              <a:extLst>
                <a:ext uri="{FF2B5EF4-FFF2-40B4-BE49-F238E27FC236}">
                  <a16:creationId xmlns:a16="http://schemas.microsoft.com/office/drawing/2014/main" id="{C9769C31-8F51-4E57-AFC4-3E02830C74BE}"/>
                </a:ext>
              </a:extLst>
            </p:cNvPr>
            <p:cNvSpPr/>
            <p:nvPr/>
          </p:nvSpPr>
          <p:spPr>
            <a:xfrm>
              <a:off x="2814408" y="2785035"/>
              <a:ext cx="491909" cy="723153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Arrow: Chevron 33">
              <a:extLst>
                <a:ext uri="{FF2B5EF4-FFF2-40B4-BE49-F238E27FC236}">
                  <a16:creationId xmlns:a16="http://schemas.microsoft.com/office/drawing/2014/main" id="{15918EFD-F861-4DE0-841D-25C32BB3500B}"/>
                </a:ext>
              </a:extLst>
            </p:cNvPr>
            <p:cNvSpPr/>
            <p:nvPr/>
          </p:nvSpPr>
          <p:spPr>
            <a:xfrm>
              <a:off x="5581738" y="2773634"/>
              <a:ext cx="491909" cy="723153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8435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202219-DAD5-4762-A008-C20160CDE7AF}"/>
              </a:ext>
            </a:extLst>
          </p:cNvPr>
          <p:cNvSpPr txBox="1"/>
          <p:nvPr/>
        </p:nvSpPr>
        <p:spPr>
          <a:xfrm>
            <a:off x="428785" y="3738282"/>
            <a:ext cx="790687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Full 45-week rotation for all K-12 NSLP and CACFP age groups</a:t>
            </a:r>
          </a:p>
          <a:p>
            <a:pPr marL="285750" indent="-28575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Taste-tested and widely accepted by students </a:t>
            </a:r>
          </a:p>
          <a:p>
            <a:pPr marL="285750" indent="-28575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Certified by Registered Dietitian to all USDA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64C7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64C7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71041E-57B9-4877-B3D5-112BB94BDA28}"/>
              </a:ext>
            </a:extLst>
          </p:cNvPr>
          <p:cNvSpPr txBox="1">
            <a:spLocks/>
          </p:cNvSpPr>
          <p:nvPr/>
        </p:nvSpPr>
        <p:spPr>
          <a:xfrm>
            <a:off x="344196" y="688318"/>
            <a:ext cx="8158359" cy="9090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Banda Regular" panose="02000503020000020004" pitchFamily="50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364C7C"/>
                </a:solidFill>
                <a:ea typeface="Lato" panose="020F0502020204030203" pitchFamily="34" charset="0"/>
                <a:cs typeface="Lato" panose="020F0502020204030203" pitchFamily="34" charset="0"/>
              </a:rPr>
              <a:t>Student-Approved, USDA-Compliant Menus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2EDCE6-F564-43D3-A834-7100E3A12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09" y="1675339"/>
            <a:ext cx="6841951" cy="19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38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202219-DAD5-4762-A008-C20160CDE7AF}"/>
              </a:ext>
            </a:extLst>
          </p:cNvPr>
          <p:cNvSpPr txBox="1"/>
          <p:nvPr/>
        </p:nvSpPr>
        <p:spPr>
          <a:xfrm>
            <a:off x="344196" y="3859306"/>
            <a:ext cx="790687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Each week includes:</a:t>
            </a:r>
          </a:p>
          <a:p>
            <a:pPr marL="342900" indent="-34290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Daily Food Production Reports</a:t>
            </a:r>
          </a:p>
          <a:p>
            <a:pPr marL="342900" indent="-34290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Compliance reports</a:t>
            </a:r>
          </a:p>
          <a:p>
            <a:pPr marL="342900" indent="-34290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Step-by-step, scalable recipes with HACCP procedures</a:t>
            </a:r>
          </a:p>
          <a:p>
            <a:pPr marL="342900" indent="-34290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Daily promotional posters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F93B88-7D46-40A3-8E25-3D97A84AE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09" y="1675339"/>
            <a:ext cx="6841951" cy="190166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113501A-FF5B-4F67-A110-3C3FA87A24D2}"/>
              </a:ext>
            </a:extLst>
          </p:cNvPr>
          <p:cNvSpPr txBox="1">
            <a:spLocks/>
          </p:cNvSpPr>
          <p:nvPr/>
        </p:nvSpPr>
        <p:spPr>
          <a:xfrm>
            <a:off x="344196" y="688318"/>
            <a:ext cx="8158359" cy="9090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Banda Regular" panose="02000503020000020004" pitchFamily="50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364C7C"/>
                </a:solidFill>
                <a:ea typeface="Lato" panose="020F0502020204030203" pitchFamily="34" charset="0"/>
                <a:cs typeface="Lato" panose="020F0502020204030203" pitchFamily="34" charset="0"/>
              </a:rPr>
              <a:t>Student-Approved, USDA-Compliant Menus</a:t>
            </a:r>
          </a:p>
        </p:txBody>
      </p:sp>
    </p:spTree>
    <p:extLst>
      <p:ext uri="{BB962C8B-B14F-4D97-AF65-F5344CB8AC3E}">
        <p14:creationId xmlns:p14="http://schemas.microsoft.com/office/powerpoint/2010/main" val="826656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19DA0-FE4B-4E68-837A-55C62AD8F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Kids Eat With Their Eyes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CFD54F-F5E2-4765-9352-8663557F6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D1D690-6E7A-A24F-BE6E-539D6DF2CBC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DF0A44C3-A4BA-4B03-A09D-32566698907A}"/>
              </a:ext>
            </a:extLst>
          </p:cNvPr>
          <p:cNvSpPr txBox="1">
            <a:spLocks/>
          </p:cNvSpPr>
          <p:nvPr/>
        </p:nvSpPr>
        <p:spPr>
          <a:xfrm>
            <a:off x="502920" y="4774346"/>
            <a:ext cx="8183880" cy="68006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Daily, weekly or monthly pictorial menus increase student participation while inspiring and enhancing cooks’ meal preparation and meal presentation for service.</a:t>
            </a:r>
          </a:p>
          <a:p>
            <a:pPr marL="0" indent="0">
              <a:buFont typeface="Arial"/>
              <a:buNone/>
            </a:pPr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9A1247-73AB-47C2-A65C-255E8273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212" y="1741076"/>
            <a:ext cx="2299469" cy="2975785"/>
          </a:xfrm>
          <a:prstGeom prst="rect">
            <a:avLst/>
          </a:prstGeom>
        </p:spPr>
      </p:pic>
      <p:pic>
        <p:nvPicPr>
          <p:cNvPr id="6" name="Picture 5" descr="A close up of food&#10;&#10;Description automatically generated">
            <a:extLst>
              <a:ext uri="{FF2B5EF4-FFF2-40B4-BE49-F238E27FC236}">
                <a16:creationId xmlns:a16="http://schemas.microsoft.com/office/drawing/2014/main" id="{342FBC81-051C-4ED4-89DA-387708778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19" y="2260060"/>
            <a:ext cx="3460377" cy="23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48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A06D6-D797-440C-B24C-5D9901E74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97" y="1265147"/>
            <a:ext cx="8229600" cy="64008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385591"/>
                </a:solidFill>
              </a:rPr>
              <a:t>Semi-Automated Preparation, Reporting and Purchasing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3356C-8767-4A24-827E-6A41B0011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D1D690-6E7A-A24F-BE6E-539D6DF2CBC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CAD0FCB-4F70-479D-BB8D-14F2D292858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022" y="1799918"/>
            <a:ext cx="4286734" cy="37069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4000BB-764E-406E-AB37-51F65E87C8AF}"/>
              </a:ext>
            </a:extLst>
          </p:cNvPr>
          <p:cNvSpPr txBox="1"/>
          <p:nvPr/>
        </p:nvSpPr>
        <p:spPr>
          <a:xfrm>
            <a:off x="311978" y="1988132"/>
            <a:ext cx="42867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85591"/>
                </a:solidFill>
                <a:latin typeface="Lato" panose="020F0502020204030203"/>
              </a:rPr>
              <a:t>What would you and your staff do with an extra hour per day? </a:t>
            </a:r>
          </a:p>
          <a:p>
            <a:endParaRPr lang="en-US" sz="2000" dirty="0">
              <a:solidFill>
                <a:srgbClr val="385591"/>
              </a:solidFill>
              <a:latin typeface="Lato" panose="020F0502020204030203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Semi-automated Food Production Reports save 4-5 hours per week.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Automated order management system saves 1-2 hours per week.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Automated USDA compliance reports.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All recipes are instantly sized to the number of students served, saving 2-3 hours per week.</a:t>
            </a:r>
          </a:p>
        </p:txBody>
      </p:sp>
    </p:spTree>
    <p:extLst>
      <p:ext uri="{BB962C8B-B14F-4D97-AF65-F5344CB8AC3E}">
        <p14:creationId xmlns:p14="http://schemas.microsoft.com/office/powerpoint/2010/main" val="101689608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NutriStudentK-1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364C7C"/>
      </a:accent1>
      <a:accent2>
        <a:srgbClr val="EEA142"/>
      </a:accent2>
      <a:accent3>
        <a:srgbClr val="15A648"/>
      </a:accent3>
      <a:accent4>
        <a:srgbClr val="8064A2"/>
      </a:accent4>
      <a:accent5>
        <a:srgbClr val="4BACC6"/>
      </a:accent5>
      <a:accent6>
        <a:srgbClr val="66696E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S PPT template 2018" id="{73AE70B8-F5A6-4C1C-B73F-540E006AE9B3}" vid="{E5DAA118-01B0-4B14-9496-C60456E42B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FEEE5D8643BF4EB8BCF527CDACC6D6" ma:contentTypeVersion="6" ma:contentTypeDescription="Create a new document." ma:contentTypeScope="" ma:versionID="eaaf64738267c9dcd9bf2d97cd959665">
  <xsd:schema xmlns:xsd="http://www.w3.org/2001/XMLSchema" xmlns:xs="http://www.w3.org/2001/XMLSchema" xmlns:p="http://schemas.microsoft.com/office/2006/metadata/properties" xmlns:ns2="6e1d9d2f-37b4-451c-923c-4244ea1d10ca" xmlns:ns3="46147934-1efa-4bcb-bd4a-8ee87b86b240" targetNamespace="http://schemas.microsoft.com/office/2006/metadata/properties" ma:root="true" ma:fieldsID="d8b6c0f2d39357d02d3e16aaa7577cb6" ns2:_="" ns3:_="">
    <xsd:import namespace="6e1d9d2f-37b4-451c-923c-4244ea1d10ca"/>
    <xsd:import namespace="46147934-1efa-4bcb-bd4a-8ee87b86b24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1d9d2f-37b4-451c-923c-4244ea1d10c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147934-1efa-4bcb-bd4a-8ee87b86b2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3C9E00-9FA9-4EFC-A97C-F56E86B65BC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6F183E9-20EE-40E9-BA62-54187DAB0C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13B6A3-E947-4F07-B828-D61381777E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1d9d2f-37b4-451c-923c-4244ea1d10ca"/>
    <ds:schemaRef ds:uri="46147934-1efa-4bcb-bd4a-8ee87b86b2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3798</TotalTime>
  <Words>1042</Words>
  <Application>Microsoft Office PowerPoint</Application>
  <PresentationFormat>On-screen Show (4:3)</PresentationFormat>
  <Paragraphs>139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Banda Regular</vt:lpstr>
      <vt:lpstr>Calibri</vt:lpstr>
      <vt:lpstr>Franklin Gothic Book</vt:lpstr>
      <vt:lpstr>Lato</vt:lpstr>
      <vt:lpstr>Lato regular</vt:lpstr>
      <vt:lpstr>2_Office Theme</vt:lpstr>
      <vt:lpstr>Successfully Addressing Schools'  Foodservice Needs Nationally</vt:lpstr>
      <vt:lpstr>The National School Lunch Program is severely challenged.      80% of schools dependent on USDA reimbursements lack the resources to meet the federal government’s strict requirements, resulting in increased costs, reduced participation/revenue and increased staff time requirements to remain compliant. (National Center for Education Statistics) </vt:lpstr>
      <vt:lpstr>Your Foodservice Can Be A Profit Center</vt:lpstr>
      <vt:lpstr>PowerPoint Presentation</vt:lpstr>
      <vt:lpstr>PowerPoint Presentation</vt:lpstr>
      <vt:lpstr>PowerPoint Presentation</vt:lpstr>
      <vt:lpstr>PowerPoint Presentation</vt:lpstr>
      <vt:lpstr>Kids Eat With Their Eyes</vt:lpstr>
      <vt:lpstr>Semi-Automated Preparation, Reporting and Purchasing</vt:lpstr>
      <vt:lpstr>Simplify Commodity Ordering and Reduce Food Waste </vt:lpstr>
      <vt:lpstr>Value Adds</vt:lpstr>
      <vt:lpstr>Client Testimonials</vt:lpstr>
      <vt:lpstr>Follow the Money: Proven Financial Success</vt:lpstr>
      <vt:lpstr>Return On Investment</vt:lpstr>
      <vt:lpstr>Return On Investment</vt:lpstr>
      <vt:lpstr>Return On Investment - Staples-Motley Schools </vt:lpstr>
      <vt:lpstr>Love It or It’s Free. Period.</vt:lpstr>
      <vt:lpstr>Pricing: Transparent, Concise</vt:lpstr>
      <vt:lpstr>Questions?  Amanda@NutriStudentsK-12.com 844.204.2847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 Sandusky</dc:creator>
  <cp:lastModifiedBy>Amy Nugent</cp:lastModifiedBy>
  <cp:revision>160</cp:revision>
  <cp:lastPrinted>2018-11-14T20:55:56Z</cp:lastPrinted>
  <dcterms:created xsi:type="dcterms:W3CDTF">2014-06-24T21:35:06Z</dcterms:created>
  <dcterms:modified xsi:type="dcterms:W3CDTF">2021-06-28T15:07:30Z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0x010100BCFEEE5D8643BF4EB8BCF527CDACC6D6</vt:lpwstr>
  </property>
</Properties>
</file>